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8" r:id="rId4"/>
    <p:sldId id="269" r:id="rId5"/>
    <p:sldId id="267" r:id="rId6"/>
    <p:sldId id="265" r:id="rId7"/>
    <p:sldId id="272" r:id="rId8"/>
    <p:sldId id="271" r:id="rId9"/>
    <p:sldId id="275" r:id="rId10"/>
    <p:sldId id="273" r:id="rId11"/>
    <p:sldId id="276" r:id="rId12"/>
    <p:sldId id="274" r:id="rId13"/>
    <p:sldId id="277" r:id="rId14"/>
    <p:sldId id="278" r:id="rId15"/>
    <p:sldId id="279" r:id="rId16"/>
    <p:sldId id="281" r:id="rId17"/>
    <p:sldId id="280" r:id="rId18"/>
    <p:sldId id="282" r:id="rId19"/>
    <p:sldId id="283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2" d="100"/>
          <a:sy n="92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5s8Ol9uw-yM&amp;list=PLC3y8-rFHvwgg3vaYJgHGnModB54rxOk3&amp;index=1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5s8Ol9uw-yM&amp;list=PLC3y8-rFHvwgg3vaYJgHGnModB54rxOk3&amp;index=1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5s8Ol9uw-yM&amp;list=PLC3y8-rFHvwgg3vaYJgHGnModB54rxOk3&amp;index=17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5s8Ol9uw-yM&amp;list=PLC3y8-rFHvwgg3vaYJgHGnModB54rxOk3&amp;index=17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5s8Ol9uw-yM&amp;list=PLC3y8-rFHvwgg3vaYJgHGnModB54rxOk3&amp;index=17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5s8Ol9uw-yM&amp;list=PLC3y8-rFHvwgg3vaYJgHGnModB54rxOk3&amp;index=1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s8Ol9uw-yM&amp;list=PLC3y8-rFHvwgg3vaYJgHGnModB54rxOk3&amp;index=17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s8Ol9uw-yM&amp;list=PLC3y8-rFHvwgg3vaYJgHGnModB54rxOk3&amp;index=17" TargetMode="External"/><Relationship Id="rId2" Type="http://schemas.openxmlformats.org/officeDocument/2006/relationships/hyperlink" Target="https://developer.mozilla.org/en-US/docs/Web/JavaScript/Reference/Global_Objects/Array/ma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5s8Ol9uw-yM&amp;list=PLC3y8-rFHvwgg3vaYJgHGnModB54rxOk3&amp;index=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5s8Ol9uw-yM&amp;list=PLC3y8-rFHvwgg3vaYJgHGnModB54rxOk3&amp;index=1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5s8Ol9uw-yM&amp;list=PLC3y8-rFHvwgg3vaYJgHGnModB54rxOk3&amp;index=1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5s8Ol9uw-yM&amp;list=PLC3y8-rFHvwgg3vaYJgHGnModB54rxOk3&amp;index=1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List Rendering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map in render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6586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List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above is not a solution.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https://www.youtube.com/watch?v=5s8Ol9uw-yM&amp;list=PLC3y8-rFHvwgg3vaYJgHGnModB54rxOk3&amp;index=17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42872-8047-40D9-8B31-B291A951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635" y="2150614"/>
            <a:ext cx="4543425" cy="3848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EB832ED7-4DF3-45DB-A54B-A87F1B42C6B7}"/>
              </a:ext>
            </a:extLst>
          </p:cNvPr>
          <p:cNvSpPr txBox="1">
            <a:spLocks/>
          </p:cNvSpPr>
          <p:nvPr/>
        </p:nvSpPr>
        <p:spPr>
          <a:xfrm>
            <a:off x="503940" y="2150614"/>
            <a:ext cx="3514031" cy="25567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How to use map to display the array?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&lt;div&gt;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names.map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    name =&gt; &lt;h2&gt;{name}&lt;/h2&gt;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  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7132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17.3 </a:t>
            </a:r>
            <a:r>
              <a:rPr lang="en-US" altLang="zh-TW" sz="4800" b="1" dirty="0" err="1">
                <a:solidFill>
                  <a:srgbClr val="FFFF00"/>
                </a:solidFill>
              </a:rPr>
              <a:t>nameList</a:t>
            </a:r>
            <a:r>
              <a:rPr lang="en-US" altLang="zh-TW" sz="4800" b="1" dirty="0">
                <a:solidFill>
                  <a:srgbClr val="FFFF00"/>
                </a:solidFill>
              </a:rPr>
              <a:t> in render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584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17.3 </a:t>
            </a:r>
            <a:r>
              <a:rPr lang="en-US" altLang="zh-TW" b="1" dirty="0" err="1">
                <a:solidFill>
                  <a:srgbClr val="FFFF00"/>
                </a:solidFill>
              </a:rPr>
              <a:t>nameList</a:t>
            </a:r>
            <a:r>
              <a:rPr lang="en-US" altLang="zh-TW" b="1" dirty="0">
                <a:solidFill>
                  <a:srgbClr val="FFFF00"/>
                </a:solidFill>
              </a:rPr>
              <a:t> in render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6586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List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a const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nameList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and render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NameList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https://www.youtube.com/watch?v=5s8Ol9uw-yM&amp;list=PLC3y8-rFHvwgg3vaYJgHGnModB54rxOk3&amp;index=17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B832ED7-4DF3-45DB-A54B-A87F1B42C6B7}"/>
              </a:ext>
            </a:extLst>
          </p:cNvPr>
          <p:cNvSpPr txBox="1">
            <a:spLocks/>
          </p:cNvSpPr>
          <p:nvPr/>
        </p:nvSpPr>
        <p:spPr>
          <a:xfrm>
            <a:off x="503940" y="2150614"/>
            <a:ext cx="6300308" cy="9183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const names = [‘Peter’, ‘Jason’, ‘Jonathan’]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const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nameList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names.map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(name =&gt; &lt;h2&gt; { name } &lt;/h2&gt;)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return &lt;div&gt;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nameList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&lt;/div&gt;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510EA-BC53-4DEB-8D88-5835603B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3" y="3246526"/>
            <a:ext cx="6948148" cy="29585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774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17.4 Array of Persons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484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17.4 Array of Persons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340764"/>
            <a:ext cx="2592288" cy="93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List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Array of dictionary of Persons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https://www.youtube.com/watch?v=5s8Ol9uw-yM&amp;list=PLC3y8-rFHvwgg3vaYJgHGnModB54rxOk3&amp;index=17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95E1B-0BE4-4BC9-836C-4BA3A112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21" y="1340764"/>
            <a:ext cx="5093039" cy="50813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D2ACDD-39DF-4802-8B72-08D64F03A6D4}"/>
              </a:ext>
            </a:extLst>
          </p:cNvPr>
          <p:cNvSpPr/>
          <p:nvPr/>
        </p:nvSpPr>
        <p:spPr>
          <a:xfrm>
            <a:off x="3923928" y="1988840"/>
            <a:ext cx="4600832" cy="26642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17.5 </a:t>
            </a:r>
            <a:r>
              <a:rPr lang="en-US" altLang="zh-TW" sz="4800" b="1" dirty="0" err="1">
                <a:solidFill>
                  <a:srgbClr val="FFFF00"/>
                </a:solidFill>
              </a:rPr>
              <a:t>NameList</a:t>
            </a:r>
            <a:r>
              <a:rPr lang="en-US" altLang="zh-TW" sz="4800" b="1" dirty="0">
                <a:solidFill>
                  <a:srgbClr val="FFFF00"/>
                </a:solidFill>
              </a:rPr>
              <a:t> and Person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463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17.5 </a:t>
            </a:r>
            <a:r>
              <a:rPr lang="en-US" altLang="zh-TW" b="1" dirty="0" err="1">
                <a:solidFill>
                  <a:srgbClr val="FFFF00"/>
                </a:solidFill>
              </a:rPr>
              <a:t>NameList</a:t>
            </a:r>
            <a:r>
              <a:rPr lang="en-US" altLang="zh-TW" b="1" dirty="0">
                <a:solidFill>
                  <a:srgbClr val="FFFF00"/>
                </a:solidFill>
              </a:rPr>
              <a:t> and Person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848871" cy="1570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List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./components/Person.js: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Person function is responsible for 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Display all the dictionary data as the props {person} in the Name List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passing props have to be JavaScript in {}.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https://www.youtube.com/watch?v=5s8Ol9uw-yM&amp;list=PLC3y8-rFHvwgg3vaYJgHGnModB54rxOk3&amp;index=17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2D7C65-C076-47A7-BEA1-542978A9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04633"/>
            <a:ext cx="7766446" cy="24286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2A102C-D45A-4FDA-9784-6C9DC08C2B11}"/>
              </a:ext>
            </a:extLst>
          </p:cNvPr>
          <p:cNvSpPr/>
          <p:nvPr/>
        </p:nvSpPr>
        <p:spPr>
          <a:xfrm>
            <a:off x="2068237" y="4135300"/>
            <a:ext cx="648072" cy="1772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2F4FC-927D-40DF-8E11-381734AA804E}"/>
              </a:ext>
            </a:extLst>
          </p:cNvPr>
          <p:cNvSpPr/>
          <p:nvPr/>
        </p:nvSpPr>
        <p:spPr>
          <a:xfrm>
            <a:off x="2328275" y="4490012"/>
            <a:ext cx="5500602" cy="3266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296FA-BF57-46DD-B46D-A929A40C04A8}"/>
              </a:ext>
            </a:extLst>
          </p:cNvPr>
          <p:cNvSpPr/>
          <p:nvPr/>
        </p:nvSpPr>
        <p:spPr>
          <a:xfrm>
            <a:off x="2932333" y="3331917"/>
            <a:ext cx="1944216" cy="32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Props in JavaScript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3CE6CE-988D-466C-9577-537764EC3000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2392273" y="3653199"/>
            <a:ext cx="1512168" cy="482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5298A1-7F27-44A5-A58F-F908D378492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904441" y="3653199"/>
            <a:ext cx="1174135" cy="8368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17.5 </a:t>
            </a:r>
            <a:r>
              <a:rPr lang="en-US" altLang="zh-TW" b="1" dirty="0" err="1">
                <a:solidFill>
                  <a:srgbClr val="FFFF00"/>
                </a:solidFill>
              </a:rPr>
              <a:t>NameList</a:t>
            </a:r>
            <a:r>
              <a:rPr lang="en-US" altLang="zh-TW" b="1" dirty="0">
                <a:solidFill>
                  <a:srgbClr val="FFFF00"/>
                </a:solidFill>
              </a:rPr>
              <a:t> and Person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3024335" cy="11991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List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NameList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only responsible for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personList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Pass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NameList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in JavaScript {}: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https://www.youtube.com/watch?v=5s8Ol9uw-yM&amp;list=PLC3y8-rFHvwgg3vaYJgHGnModB54rxOk3&amp;index=17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01E40-107F-4380-A681-9D0ACB2F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57" y="1319953"/>
            <a:ext cx="5127367" cy="46293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D0F260-F3DF-4EA0-A929-340D2E504179}"/>
              </a:ext>
            </a:extLst>
          </p:cNvPr>
          <p:cNvSpPr/>
          <p:nvPr/>
        </p:nvSpPr>
        <p:spPr>
          <a:xfrm>
            <a:off x="5148064" y="5723082"/>
            <a:ext cx="864096" cy="2261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C7A88-E129-46A4-AB39-18992F5FDC0B}"/>
              </a:ext>
            </a:extLst>
          </p:cNvPr>
          <p:cNvSpPr/>
          <p:nvPr/>
        </p:nvSpPr>
        <p:spPr>
          <a:xfrm>
            <a:off x="6948264" y="5229200"/>
            <a:ext cx="1584176" cy="3088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B96A2-1E58-4417-A0E4-885BF57B5787}"/>
              </a:ext>
            </a:extLst>
          </p:cNvPr>
          <p:cNvSpPr/>
          <p:nvPr/>
        </p:nvSpPr>
        <p:spPr>
          <a:xfrm>
            <a:off x="494146" y="3955876"/>
            <a:ext cx="3357774" cy="625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&lt;Component-name properties /&gt;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150677-B5F4-4E11-95F1-CCF544167142}"/>
              </a:ext>
            </a:extLst>
          </p:cNvPr>
          <p:cNvCxnSpPr>
            <a:stCxn id="12" idx="2"/>
            <a:endCxn id="11" idx="1"/>
          </p:cNvCxnSpPr>
          <p:nvPr/>
        </p:nvCxnSpPr>
        <p:spPr>
          <a:xfrm>
            <a:off x="2173033" y="4581128"/>
            <a:ext cx="4775231" cy="80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E0B24D-ED7E-4E9F-B234-0D00264F8465}"/>
              </a:ext>
            </a:extLst>
          </p:cNvPr>
          <p:cNvCxnSpPr>
            <a:stCxn id="12" idx="2"/>
            <a:endCxn id="9" idx="1"/>
          </p:cNvCxnSpPr>
          <p:nvPr/>
        </p:nvCxnSpPr>
        <p:spPr>
          <a:xfrm>
            <a:off x="2173033" y="4581128"/>
            <a:ext cx="2975031" cy="125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2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17.6 Console Error Message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445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17.6 Console Error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864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If we open the console, we can see error message “Each child in a list should have a unique “key” prop.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unique “key” prop? We will discuss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https://www.youtube.com/watch?v=5s8Ol9uw-yM&amp;list=PLC3y8-rFHvwgg3vaYJgHGnModB54rxOk3&amp;index=17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C3D5D2-8E3C-485F-BF71-75D1E7AB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4" y="2446779"/>
            <a:ext cx="7380312" cy="39095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98B4F7-E7FF-400E-9889-0DC191E212A5}"/>
              </a:ext>
            </a:extLst>
          </p:cNvPr>
          <p:cNvSpPr/>
          <p:nvPr/>
        </p:nvSpPr>
        <p:spPr>
          <a:xfrm>
            <a:off x="4770276" y="4138512"/>
            <a:ext cx="3456384" cy="3977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List Rendering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25202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List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you build web application, display a list of items is a common example. For example, a list of name, a list of products, a list of courses, and so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we want is to repeat some HTML for each item in the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discuss how to do that in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One of the best thing in React is that React is heavily reply on JavaScript and not introduce new methods to manipulate and render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If you are familiar with JavaScript, you can iterate the array by map method and return new array with the desired changed.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https://www.youtube.com/watch?v=5s8Ol9uw-yM&amp;list=PLC3y8-rFHvwgg3vaYJgHGnModB54rxOk3&amp;index=17</a:t>
            </a:r>
            <a:r>
              <a:rPr lang="en-US" sz="1600" dirty="0"/>
              <a:t>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List Rendering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909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List Rendering: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https://developer.mozilla.org/en-US/docs/Web/JavaScript/Reference/Global_Objects/Array/map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https://www.youtube.com/watch?v=5s8Ol9uw-yM&amp;list=PLC3y8-rFHvwgg3vaYJgHGnModB54rxOk3&amp;index=17</a:t>
            </a:r>
            <a:r>
              <a:rPr lang="en-US" sz="1600" dirty="0"/>
              <a:t>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15564-B352-4967-83FE-37DA524F8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2374288"/>
            <a:ext cx="4935378" cy="42011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20A86A27-3B3F-42AC-A91D-3C0EB505B8FE}"/>
              </a:ext>
            </a:extLst>
          </p:cNvPr>
          <p:cNvSpPr txBox="1">
            <a:spLocks/>
          </p:cNvSpPr>
          <p:nvPr/>
        </p:nvSpPr>
        <p:spPr>
          <a:xfrm>
            <a:off x="496144" y="2458019"/>
            <a:ext cx="3139752" cy="8269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MDN Web Docs has </a:t>
            </a:r>
            <a:r>
              <a:rPr lang="en-US" altLang="en-US" sz="16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Arrary</a:t>
            </a:r>
            <a:r>
              <a:rPr lang="en-US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prototype map method. </a:t>
            </a:r>
          </a:p>
        </p:txBody>
      </p:sp>
    </p:spTree>
    <p:extLst>
      <p:ext uri="{BB962C8B-B14F-4D97-AF65-F5344CB8AC3E}">
        <p14:creationId xmlns:p14="http://schemas.microsoft.com/office/powerpoint/2010/main" val="417783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List Rendering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452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List Rendering: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see the map method creates a new array with the results of calling a provided function on every element in the calling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line 1 of the example, we have an array of numbers.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line 4, we call the map method with function “x =&gt; x * 2” as an argument.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https://www.youtube.com/watch?v=5s8Ol9uw-yM&amp;list=PLC3y8-rFHvwgg3vaYJgHGnModB54rxOk3&amp;index=17</a:t>
            </a:r>
            <a:r>
              <a:rPr lang="en-US" sz="1600" dirty="0"/>
              <a:t>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7F576-5369-4E22-AD2E-6D2265EC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699" y="2892222"/>
            <a:ext cx="3428000" cy="35299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EA0C4998-3148-49D6-949A-57472DE68D43}"/>
              </a:ext>
            </a:extLst>
          </p:cNvPr>
          <p:cNvSpPr txBox="1">
            <a:spLocks/>
          </p:cNvSpPr>
          <p:nvPr/>
        </p:nvSpPr>
        <p:spPr>
          <a:xfrm>
            <a:off x="502612" y="2892222"/>
            <a:ext cx="4619971" cy="27690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function “x =&gt; x * 2” is an arrow function. The passing parameter is x and return function body is x *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entire operation is assigned to a variable call map1.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6 display by console.log (map1).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map method does is go over each element in the array and apply a transformation specified in the function body.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=&gt; 1 * 2, 4 =&gt; 4 * 2, 9 =&gt; 9 *2, and etc.</a:t>
            </a:r>
          </a:p>
        </p:txBody>
      </p:sp>
    </p:spTree>
    <p:extLst>
      <p:ext uri="{BB962C8B-B14F-4D97-AF65-F5344CB8AC3E}">
        <p14:creationId xmlns:p14="http://schemas.microsoft.com/office/powerpoint/2010/main" val="120774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Name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345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Name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848872" cy="889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List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NameList.js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Functional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Component with ES7)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https://www.youtube.com/watch?v=5s8Ol9uw-yM&amp;list=PLC3y8-rFHvwgg3vaYJgHGnModB54rxOk3&amp;index=17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43C4C-762C-4021-BE95-BF461EAD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07288"/>
            <a:ext cx="4276725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734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Name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https://www.youtube.com/watch?v=5s8Ol9uw-yM&amp;list=PLC3y8-rFHvwgg3vaYJgHGnModB54rxOk3&amp;index=17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0EDA623-8A36-4AF3-82EA-6A89EC5708F3}"/>
              </a:ext>
            </a:extLst>
          </p:cNvPr>
          <p:cNvSpPr txBox="1">
            <a:spLocks/>
          </p:cNvSpPr>
          <p:nvPr/>
        </p:nvSpPr>
        <p:spPr>
          <a:xfrm>
            <a:off x="384477" y="1261723"/>
            <a:ext cx="2819372" cy="9965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List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App.js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NameList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491ADE-AE2C-4127-BAC9-4C5AA8D7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61723"/>
            <a:ext cx="3410990" cy="51955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4609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Name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632848" cy="57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List Rendering: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https://www.youtube.com/watch?v=5s8Ol9uw-yM&amp;list=PLC3y8-rFHvwgg3vaYJgHGnModB54rxOk3&amp;index=17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748EC-DC72-4085-BAE0-B7A725A38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161291"/>
            <a:ext cx="4762500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035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map in render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112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922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17 List Rendering</vt:lpstr>
      <vt:lpstr>17 List Rendering</vt:lpstr>
      <vt:lpstr>17 List Rendering</vt:lpstr>
      <vt:lpstr>17 List Rendering</vt:lpstr>
      <vt:lpstr>17.1 Name List</vt:lpstr>
      <vt:lpstr>17.1 Name List</vt:lpstr>
      <vt:lpstr>17.1 Name List</vt:lpstr>
      <vt:lpstr>17.1 Name List</vt:lpstr>
      <vt:lpstr>17.2 map in render</vt:lpstr>
      <vt:lpstr>17.2 map in render</vt:lpstr>
      <vt:lpstr>17.3 nameList in render</vt:lpstr>
      <vt:lpstr>17.3 nameList in render</vt:lpstr>
      <vt:lpstr>17.4 Array of Persons</vt:lpstr>
      <vt:lpstr>17.4 Array of Persons</vt:lpstr>
      <vt:lpstr>17.5 NameList and Person Component</vt:lpstr>
      <vt:lpstr>17.5 NameList and Person Component</vt:lpstr>
      <vt:lpstr>17.5 NameList and Person Component</vt:lpstr>
      <vt:lpstr>17.6 Console Error Message</vt:lpstr>
      <vt:lpstr>17.6 Console Error Message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1627</cp:revision>
  <dcterms:created xsi:type="dcterms:W3CDTF">2018-09-28T16:40:41Z</dcterms:created>
  <dcterms:modified xsi:type="dcterms:W3CDTF">2020-04-05T18:16:07Z</dcterms:modified>
</cp:coreProperties>
</file>