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3" r:id="rId4"/>
    <p:sldId id="274" r:id="rId5"/>
    <p:sldId id="271" r:id="rId6"/>
    <p:sldId id="272" r:id="rId7"/>
    <p:sldId id="275" r:id="rId8"/>
    <p:sldId id="277" r:id="rId9"/>
    <p:sldId id="276" r:id="rId10"/>
    <p:sldId id="278" r:id="rId11"/>
    <p:sldId id="279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2" d="100"/>
          <a:sy n="92" d="100"/>
        </p:scale>
        <p:origin x="2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lPxnc5uUPQ&amp;list=PLC3y8-rFHvwgg3vaYJgHGnModB54rxOk3&amp;index=19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lPxnc5uUPQ&amp;list=PLC3y8-rFHvwgg3vaYJgHGnModB54rxOk3&amp;index=19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xlPxnc5uUPQ&amp;list=PLC3y8-rFHvwgg3vaYJgHGnModB54rxOk3&amp;index=19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xlPxnc5uUPQ&amp;list=PLC3y8-rFHvwgg3vaYJgHGnModB54rxOk3&amp;index=19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xlPxnc5uUPQ&amp;list=PLC3y8-rFHvwgg3vaYJgHGnModB54rxOk3&amp;index=19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xlPxnc5uUPQ&amp;list=PLC3y8-rFHvwgg3vaYJgHGnModB54rxOk3&amp;index=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lPxnc5uUPQ&amp;list=PLC3y8-rFHvwgg3vaYJgHGnModB54rxOk3&amp;index=19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Index and Key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19.3 Summary of Index as Key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419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>
              <a:tabLst>
                <a:tab pos="7034213" algn="l"/>
              </a:tabLst>
            </a:pPr>
            <a:r>
              <a:rPr lang="en-US" altLang="zh-TW" b="1">
                <a:solidFill>
                  <a:srgbClr val="FFFF00"/>
                </a:solidFill>
              </a:rPr>
              <a:t>19.3 Summary of Index as Key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324036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Index as Key: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need index as key in certain condition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When do we use index as a key?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b="1" dirty="0">
                <a:solidFill>
                  <a:schemeClr val="tx1"/>
                </a:solidFill>
              </a:rPr>
              <a:t>The items in your list do not have a unique ID. If items have unique ID, always go with that.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b="1" dirty="0">
                <a:solidFill>
                  <a:schemeClr val="tx1"/>
                </a:solidFill>
              </a:rPr>
              <a:t>The list is a static list and will not change. For example, you will never adding items to the list or removing items from the list.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altLang="zh-TW" sz="1600" b="1" dirty="0">
                <a:solidFill>
                  <a:schemeClr val="tx1"/>
                </a:solidFill>
              </a:rPr>
              <a:t>The list will never be reordered or filtered, for example, sorting based on a column value or filtering based on user inputs.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 When your list satisfied three conditions, you can safely use the index as the key.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You can generate the values by hashing for unique ID for your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Try not to use index as a key to prevent the </a:t>
            </a:r>
            <a:r>
              <a:rPr lang="en-US" altLang="zh-TW" sz="1600" b="1" dirty="0" err="1">
                <a:solidFill>
                  <a:schemeClr val="tx1"/>
                </a:solidFill>
              </a:rPr>
              <a:t>diasater</a:t>
            </a:r>
            <a:r>
              <a:rPr lang="en-US" altLang="zh-TW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https://www.youtube.com/watch?v=xlPxnc5uUPQ&amp;list=PLC3y8-rFHvwgg3vaYJgHGnModB54rxOk3&amp;index=19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32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Index and Key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2241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Index and Key: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A lot of developers index of an element as the key for list rendering.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Index key the code simple and elegant and get rid of the warning in the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this discuss, we use index as the key when rendering the 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https://www.youtube.com/watch?v=xlPxnc5uUPQ&amp;list=PLC3y8-rFHvwgg3vaYJgHGnModB54rxOk3&amp;index=19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Index and Key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2241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Index and Key: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 the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NameList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, we use list of names instead of persons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const names = [‘Peter’, ‘Jason’, ‘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Jonamthan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’]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const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nameList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600" b="1" dirty="0" err="1">
                <a:solidFill>
                  <a:schemeClr val="tx1"/>
                </a:solidFill>
                <a:latin typeface="+mj-lt"/>
              </a:rPr>
              <a:t>names.map</a:t>
            </a: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 (name =&gt; &lt;h2&gt;{name}&lt;/h2&gt;)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https://www.youtube.com/watch?v=xlPxnc5uUPQ&amp;list=PLC3y8-rFHvwgg3vaYJgHGnModB54rxOk3&amp;index=19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116295-DD70-4FE9-AAD8-EB5552D3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742348"/>
            <a:ext cx="5029200" cy="25622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7534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Index and Key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889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Index and Key: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  <a:latin typeface="+mj-lt"/>
              </a:rPr>
              <a:t>If open the console, you see the error message “Each child is a list should have a unique “key” prop.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https://www.youtube.com/watch?v=xlPxnc5uUPQ&amp;list=PLC3y8-rFHvwgg3vaYJgHGnModB54rxOk3&amp;index=19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F7FFF-0BD7-495A-B350-41610EBB1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23970"/>
            <a:ext cx="7681470" cy="313825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1758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19.1 Key Props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258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Key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7632848" cy="15121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Index Key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 order to fix the error for unique key, we need to add the key props.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There is a problem. We do not have ID that uniquely identify each item in the array.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We could use the name itself as the key.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 the map method, we add the &lt;h2 </a:t>
            </a:r>
            <a:r>
              <a:rPr lang="en-US" altLang="zh-TW" sz="1600" b="1" dirty="0">
                <a:solidFill>
                  <a:srgbClr val="C00000"/>
                </a:solidFill>
              </a:rPr>
              <a:t>key = { name } </a:t>
            </a:r>
            <a:r>
              <a:rPr lang="en-US" altLang="zh-TW" sz="1600" b="1" dirty="0">
                <a:solidFill>
                  <a:schemeClr val="tx1"/>
                </a:solidFill>
              </a:rPr>
              <a:t>&gt; { name } &lt;/h2&gt;.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https://www.youtube.com/watch?v=xlPxnc5uUPQ&amp;list=PLC3y8-rFHvwgg3vaYJgHGnModB54rxOk3&amp;index=19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2B0E8F-6453-4806-813E-95A95F7B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7" y="3030380"/>
            <a:ext cx="7487816" cy="22394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8066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19.1 Key Props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4"/>
            <a:ext cx="8219256" cy="15121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Index Key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You can see the error is gone, but what if the name is duplicated?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If we add ‘Peter’ twice in the list, we will see the error in the console.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How to fix this?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In, the map method, we add map ((name, </a:t>
            </a:r>
            <a:r>
              <a:rPr lang="en-US" altLang="zh-TW" sz="1600" b="1" dirty="0">
                <a:solidFill>
                  <a:srgbClr val="C00000"/>
                </a:solidFill>
              </a:rPr>
              <a:t>index</a:t>
            </a:r>
            <a:r>
              <a:rPr lang="en-US" altLang="zh-TW" sz="1600" b="1" dirty="0">
                <a:solidFill>
                  <a:schemeClr val="tx1"/>
                </a:solidFill>
              </a:rPr>
              <a:t>) =&gt; &lt;h2 key = { </a:t>
            </a:r>
            <a:r>
              <a:rPr lang="en-US" altLang="zh-TW" sz="1600" b="1" dirty="0">
                <a:solidFill>
                  <a:srgbClr val="C00000"/>
                </a:solidFill>
              </a:rPr>
              <a:t>index</a:t>
            </a:r>
            <a:r>
              <a:rPr lang="en-US" altLang="zh-TW" sz="1600" b="1" dirty="0">
                <a:solidFill>
                  <a:schemeClr val="tx1"/>
                </a:solidFill>
              </a:rPr>
              <a:t> } &gt; … &lt;/h2&gt;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https://www.youtube.com/watch?v=xlPxnc5uUPQ&amp;list=PLC3y8-rFHvwgg3vaYJgHGnModB54rxOk3&amp;index=19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31E42F-B2B3-45E0-A4F6-7342EB66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79549"/>
            <a:ext cx="4449117" cy="162509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E67947-7AFF-4D23-B62B-D6E7F6464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979548"/>
            <a:ext cx="3466728" cy="27593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6170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19.2 Index as Anti-Pattern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443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19.2 Index as Key Anti-Pattern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3"/>
            <a:ext cx="8219256" cy="2728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Index as Key Anti-Pattern: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When you insert an item at the very beginning, the new item get the index of 0 which effectively creates key with a value of 0 and that pushes the key value by 1 for the remaining elements.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When update to the UI, React thinks that I already have the three elements with key equal to 0, 1, 2. Let me re-use them and then insert that new item with key value of 4.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It turns out that first three items have some values and let me put them back.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This is how even though we inserted a new item at the top. It appears as though it was inserted at the bottom and the values are all messed up.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b="1" dirty="0">
                <a:solidFill>
                  <a:schemeClr val="tx1"/>
                </a:solidFill>
              </a:rPr>
              <a:t>It is the problem when try to sort the list.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https://www.youtube.com/watch?v=xlPxnc5uUPQ&amp;list=PLC3y8-rFHvwgg3vaYJgHGnModB54rxOk3&amp;index=19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2020/4/4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95119F79-A623-464C-B3A8-80FCAA41E005}"/>
              </a:ext>
            </a:extLst>
          </p:cNvPr>
          <p:cNvSpPr txBox="1">
            <a:spLocks/>
          </p:cNvSpPr>
          <p:nvPr/>
        </p:nvSpPr>
        <p:spPr>
          <a:xfrm>
            <a:off x="483227" y="4407024"/>
            <a:ext cx="1979240" cy="151216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&lt;ul&gt;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  &lt;li key = “0”&gt; 1&lt;li&gt;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  &lt;li key = “1”&gt; 2&lt;li&gt;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  &lt;li key = “2”&gt; 3&lt;li&gt;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&lt;/ul&gt;</a:t>
            </a:r>
          </a:p>
        </p:txBody>
      </p:sp>
      <p:sp>
        <p:nvSpPr>
          <p:cNvPr id="12" name="副標題 2">
            <a:extLst>
              <a:ext uri="{FF2B5EF4-FFF2-40B4-BE49-F238E27FC236}">
                <a16:creationId xmlns:a16="http://schemas.microsoft.com/office/drawing/2014/main" id="{603149F3-FD42-4EB1-AF1E-4A43C54730DB}"/>
              </a:ext>
            </a:extLst>
          </p:cNvPr>
          <p:cNvSpPr txBox="1">
            <a:spLocks/>
          </p:cNvSpPr>
          <p:nvPr/>
        </p:nvSpPr>
        <p:spPr>
          <a:xfrm>
            <a:off x="6372200" y="4232920"/>
            <a:ext cx="1979240" cy="18603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&lt;ul&gt;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  &lt;li key = “0”&gt; 1&lt;li&gt;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  &lt;li key = “1”&gt; 2&lt;li&gt;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  &lt;li key = “2”&gt; 3&lt;li&gt;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  &lt;li key = “3”&gt; &lt;li&gt;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&lt;/ul&gt;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12592C-8990-4528-8CC8-5D83974766DA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2462467" y="5163108"/>
            <a:ext cx="989620" cy="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副標題 2">
            <a:extLst>
              <a:ext uri="{FF2B5EF4-FFF2-40B4-BE49-F238E27FC236}">
                <a16:creationId xmlns:a16="http://schemas.microsoft.com/office/drawing/2014/main" id="{5CFA1B2B-CB41-42AA-BFA9-DE808CEB4C89}"/>
              </a:ext>
            </a:extLst>
          </p:cNvPr>
          <p:cNvSpPr txBox="1">
            <a:spLocks/>
          </p:cNvSpPr>
          <p:nvPr/>
        </p:nvSpPr>
        <p:spPr>
          <a:xfrm>
            <a:off x="3452087" y="4237049"/>
            <a:ext cx="1979240" cy="18603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&lt;ul&gt;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  &lt;li key = “0”&gt;&lt;li&gt;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  &lt;li key = “1”&gt;&lt;li&gt;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  &lt;li key = “2”&gt;&lt;li&gt;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  &lt;li key = “3”&gt;&lt;li&gt;</a:t>
            </a:r>
          </a:p>
          <a:p>
            <a:pPr algn="l">
              <a:buClr>
                <a:srgbClr val="0070C0"/>
              </a:buClr>
              <a:buSzPct val="80000"/>
            </a:pPr>
            <a:r>
              <a:rPr lang="en-US" altLang="zh-TW" sz="1600" b="1" dirty="0">
                <a:solidFill>
                  <a:schemeClr val="tx1"/>
                </a:solidFill>
              </a:rPr>
              <a:t>&lt;/ul&gt;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0C09AA-0C48-4CE8-9BBE-EF8FD73921FE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5431327" y="5163108"/>
            <a:ext cx="940873" cy="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27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923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19 Index and Key</vt:lpstr>
      <vt:lpstr>19 Index and Key</vt:lpstr>
      <vt:lpstr>19 Index and Key</vt:lpstr>
      <vt:lpstr>19 Index and Key</vt:lpstr>
      <vt:lpstr>19.1 Key Props</vt:lpstr>
      <vt:lpstr>19.1 Key Props</vt:lpstr>
      <vt:lpstr>19.1 Key Props</vt:lpstr>
      <vt:lpstr>19.2 Index as Anti-Pattern</vt:lpstr>
      <vt:lpstr>19.2 Index as Key Anti-Pattern</vt:lpstr>
      <vt:lpstr>19.3 Summary of Index as Key</vt:lpstr>
      <vt:lpstr>19.3 Summary of Index as Key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1713</cp:revision>
  <dcterms:created xsi:type="dcterms:W3CDTF">2018-09-28T16:40:41Z</dcterms:created>
  <dcterms:modified xsi:type="dcterms:W3CDTF">2020-04-05T00:39:00Z</dcterms:modified>
</cp:coreProperties>
</file>