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3" r:id="rId3"/>
    <p:sldId id="264" r:id="rId4"/>
    <p:sldId id="266" r:id="rId5"/>
    <p:sldId id="267" r:id="rId6"/>
    <p:sldId id="265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9" r:id="rId18"/>
    <p:sldId id="280" r:id="rId19"/>
    <p:sldId id="278" r:id="rId20"/>
    <p:sldId id="259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92" d="100"/>
          <a:sy n="92" d="100"/>
        </p:scale>
        <p:origin x="21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j5P9FHiBVNo&amp;list=PLC3y8-rFHvwgg3vaYJgHGnModB54rxOk3&amp;index=20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j5P9FHiBVNo&amp;list=PLC3y8-rFHvwgg3vaYJgHGnModB54rxOk3&amp;index=20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j5P9FHiBVNo&amp;list=PLC3y8-rFHvwgg3vaYJgHGnModB54rxOk3&amp;index=20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5P9FHiBVNo&amp;list=PLC3y8-rFHvwgg3vaYJgHGnModB54rxOk3&amp;index=20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youtube.com/watch?v=j5P9FHiBVNo&amp;list=PLC3y8-rFHvwgg3vaYJgHGnModB54rxOk3&amp;index=20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youtube.com/watch?v=j5P9FHiBVNo&amp;list=PLC3y8-rFHvwgg3vaYJgHGnModB54rxOk3&amp;index=20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5P9FHiBVNo&amp;list=PLC3y8-rFHvwgg3vaYJgHGnModB54rxOk3&amp;index=20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5P9FHiBVNo&amp;list=PLC3y8-rFHvwgg3vaYJgHGnModB54rxOk3&amp;index=20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5P9FHiBVNo&amp;list=PLC3y8-rFHvwgg3vaYJgHGnModB54rxOk3&amp;index=20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j5P9FHiBVNo&amp;list=PLC3y8-rFHvwgg3vaYJgHGnModB54rxOk3&amp;index=20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j5P9FHiBVNo&amp;list=PLC3y8-rFHvwgg3vaYJgHGnModB54rxOk3&amp;index=20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j5P9FHiBVNo&amp;list=PLC3y8-rFHvwgg3vaYJgHGnModB54rxOk3&amp;index=20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j5P9FHiBVNo&amp;list=PLC3y8-rFHvwgg3vaYJgHGnModB54rxOk3&amp;index=20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j5P9FHiBVNo&amp;list=PLC3y8-rFHvwgg3vaYJgHGnModB54rxOk3&amp;index=20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20 Styling CSS Component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20.1 Control CSS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3"/>
            <a:ext cx="8219256" cy="7200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Styling CSS Component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Let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className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=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props.primary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? ‘primary’ : ‘’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https://www.youtube.com/watch?v=j5P9FHiBVNo&amp;list=PLC3y8-rFHvwgg3vaYJgHGnModB54rxOk3&amp;index=20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ED0234-149D-4C27-9E92-BB69ED22A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4" y="2227911"/>
            <a:ext cx="4981575" cy="31051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EEF46CB-D215-4230-A74D-4C3011099F56}"/>
              </a:ext>
            </a:extLst>
          </p:cNvPr>
          <p:cNvSpPr/>
          <p:nvPr/>
        </p:nvSpPr>
        <p:spPr>
          <a:xfrm>
            <a:off x="2416696" y="3915511"/>
            <a:ext cx="93610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55D33-552D-4C53-A930-E7D54C28D83F}"/>
              </a:ext>
            </a:extLst>
          </p:cNvPr>
          <p:cNvSpPr/>
          <p:nvPr/>
        </p:nvSpPr>
        <p:spPr>
          <a:xfrm>
            <a:off x="1192560" y="3398966"/>
            <a:ext cx="352839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D4FAF3-5F28-43C9-9A98-E9C105BF6E4D}"/>
              </a:ext>
            </a:extLst>
          </p:cNvPr>
          <p:cNvCxnSpPr>
            <a:stCxn id="10" idx="2"/>
            <a:endCxn id="9" idx="0"/>
          </p:cNvCxnSpPr>
          <p:nvPr/>
        </p:nvCxnSpPr>
        <p:spPr>
          <a:xfrm flipH="1">
            <a:off x="2884748" y="3686998"/>
            <a:ext cx="72008" cy="2285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FAF358E-B4AA-43AD-8E3B-326EF0C457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4924" y="2187319"/>
            <a:ext cx="3182863" cy="114760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C40281-B479-4BA7-9EBE-A3F44E29B0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4923" y="3542982"/>
            <a:ext cx="3182863" cy="1223691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57D6CF3-6B00-4217-A5C0-A134B2D394E4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3352800" y="2761122"/>
            <a:ext cx="2202124" cy="1298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153DAC8-6AC4-40EA-B7F5-BE6F1C9A1E49}"/>
              </a:ext>
            </a:extLst>
          </p:cNvPr>
          <p:cNvCxnSpPr>
            <a:endCxn id="14" idx="1"/>
          </p:cNvCxnSpPr>
          <p:nvPr/>
        </p:nvCxnSpPr>
        <p:spPr>
          <a:xfrm>
            <a:off x="3352800" y="4077072"/>
            <a:ext cx="2202123" cy="77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77646A8-C2DF-4512-B66C-9EAC8FD33F1C}"/>
              </a:ext>
            </a:extLst>
          </p:cNvPr>
          <p:cNvSpPr/>
          <p:nvPr/>
        </p:nvSpPr>
        <p:spPr>
          <a:xfrm>
            <a:off x="2633198" y="2055251"/>
            <a:ext cx="2700801" cy="62825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props.primary</a:t>
            </a:r>
            <a:r>
              <a:rPr lang="en-US" dirty="0">
                <a:solidFill>
                  <a:schemeClr val="tx1"/>
                </a:solidFill>
              </a:rPr>
              <a:t> = { true }</a:t>
            </a:r>
          </a:p>
          <a:p>
            <a:r>
              <a:rPr lang="en-US" dirty="0" err="1">
                <a:solidFill>
                  <a:schemeClr val="tx1"/>
                </a:solidFill>
              </a:rPr>
              <a:t>props.primary</a:t>
            </a:r>
            <a:r>
              <a:rPr lang="en-US" dirty="0">
                <a:solidFill>
                  <a:schemeClr val="tx1"/>
                </a:solidFill>
              </a:rPr>
              <a:t> = { false }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FE18AA-7E56-4FCA-941C-759E4BD42012}"/>
              </a:ext>
            </a:extLst>
          </p:cNvPr>
          <p:cNvCxnSpPr>
            <a:cxnSpLocks/>
            <a:stCxn id="20" idx="2"/>
            <a:endCxn id="10" idx="0"/>
          </p:cNvCxnSpPr>
          <p:nvPr/>
        </p:nvCxnSpPr>
        <p:spPr>
          <a:xfrm flipH="1">
            <a:off x="2956756" y="2683508"/>
            <a:ext cx="1026843" cy="715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354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20.2 Literal Template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21547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20.2 Literal Template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3"/>
            <a:ext cx="8219256" cy="7200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Styling CSS Component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Create another class .font-xl { font-size: 72px; }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https://www.youtube.com/watch?v=j5P9FHiBVNo&amp;list=PLC3y8-rFHvwgg3vaYJgHGnModB54rxOk3&amp;index=20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4B4955-1D16-4708-A7EF-967C58C3A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0" y="2341699"/>
            <a:ext cx="2952750" cy="18669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41610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20.2 Literal Template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3"/>
            <a:ext cx="8219256" cy="7200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Styling CSS Component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Use literal template </a:t>
            </a: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(`${</a:t>
            </a:r>
            <a:r>
              <a:rPr lang="en-US" altLang="zh-TW" sz="1600" b="1" dirty="0" err="1">
                <a:solidFill>
                  <a:srgbClr val="C00000"/>
                </a:solidFill>
                <a:latin typeface="+mj-lt"/>
              </a:rPr>
              <a:t>className</a:t>
            </a: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} font-xl`} 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to control color and font size.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https://www.youtube.com/watch?v=j5P9FHiBVNo&amp;list=PLC3y8-rFHvwgg3vaYJgHGnModB54rxOk3&amp;index=20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965A0B-33FE-4352-B5B1-4F5DBBCFD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13556"/>
            <a:ext cx="5219700" cy="32385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6D7DDBD-7074-4592-A4C5-93394FBB40A7}"/>
              </a:ext>
            </a:extLst>
          </p:cNvPr>
          <p:cNvSpPr/>
          <p:nvPr/>
        </p:nvSpPr>
        <p:spPr>
          <a:xfrm>
            <a:off x="2699792" y="3933056"/>
            <a:ext cx="1944216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41111DA-1D8E-40D7-AD0F-949686E4C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9145" y="4484256"/>
            <a:ext cx="4695510" cy="227634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13508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20.3 Inline Style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46972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BFC2C61-D1F1-4FAA-B27F-E37ABA60A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81" y="2250655"/>
            <a:ext cx="8047112" cy="280955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20.3 Inline Style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3"/>
            <a:ext cx="8219256" cy="7200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Inline Style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Type ‘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rfce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’ (React Functional </a:t>
            </a:r>
            <a:r>
              <a:rPr lang="en-US" altLang="zh-TW" sz="1600" b="1">
                <a:solidFill>
                  <a:schemeClr val="tx1"/>
                </a:solidFill>
                <a:latin typeface="+mj-lt"/>
              </a:rPr>
              <a:t>Component with ES7)</a:t>
            </a:r>
            <a:endParaRPr lang="en-US" altLang="zh-TW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https://www.youtube.com/watch?v=j5P9FHiBVNo&amp;list=PLC3y8-rFHvwgg3vaYJgHGnModB54rxOk3&amp;index=20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DDBD-7074-4592-A4C5-93394FBB40A7}"/>
              </a:ext>
            </a:extLst>
          </p:cNvPr>
          <p:cNvSpPr/>
          <p:nvPr/>
        </p:nvSpPr>
        <p:spPr>
          <a:xfrm>
            <a:off x="1115616" y="2951030"/>
            <a:ext cx="1944216" cy="6219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226141-D289-4FD7-8AEE-A36B81099014}"/>
              </a:ext>
            </a:extLst>
          </p:cNvPr>
          <p:cNvSpPr/>
          <p:nvPr/>
        </p:nvSpPr>
        <p:spPr>
          <a:xfrm>
            <a:off x="2771800" y="4012557"/>
            <a:ext cx="720080" cy="26083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4AB0F4-349F-4E7B-B7A1-14D43660D574}"/>
              </a:ext>
            </a:extLst>
          </p:cNvPr>
          <p:cNvCxnSpPr/>
          <p:nvPr/>
        </p:nvCxnSpPr>
        <p:spPr>
          <a:xfrm>
            <a:off x="2051720" y="3573015"/>
            <a:ext cx="1008112" cy="43204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165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20.4 CSS Modules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9948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20.4 CSS Modules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1"/>
            <a:ext cx="8219256" cy="237627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CSS Modules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Check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package.json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: “react-scripts”: “2.0.5” must greater than 2.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File name for CSS must be suffixed with “*Styles.css” and “*.module.css”.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For example, under the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src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folder, two style sheet in the source folder.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Create “appStyles.css” is the regular stylesheet and “appStyles.module.css” is a CSS module stylesheet.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In the regular stylesheet that is appStyles.css, we add the class “.error { color: red }”.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In the module stylesheet, we add the class “.success { color: green }”.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https://www.youtube.com/watch?v=j5P9FHiBVNo&amp;list=PLC3y8-rFHvwgg3vaYJgHGnModB54rxOk3&amp;index=20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A3E56F-7E9A-449D-BB43-FA930C2A8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4149080"/>
            <a:ext cx="2952750" cy="11811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30276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20.4 CSS Modules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1"/>
            <a:ext cx="8219256" cy="100811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CSS Modules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In the regular stylesheet that is appStyles.css, we add the class “.error { color: red }”.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In the module stylesheet, we add the class “.success { color: green }”.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https://www.youtube.com/watch?v=j5P9FHiBVNo&amp;list=PLC3y8-rFHvwgg3vaYJgHGnModB54rxOk3&amp;index=20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A3E56F-7E9A-449D-BB43-FA930C2A8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534496"/>
            <a:ext cx="2952750" cy="11811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2F5949-65C5-4A4D-8E2A-62325513D8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944" y="2533642"/>
            <a:ext cx="3124200" cy="12668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69913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831B194-C4D1-4CD9-AB2A-F6F8CEDD1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645387"/>
            <a:ext cx="7415808" cy="373594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20.4 CSS Modules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1"/>
            <a:ext cx="8219256" cy="115639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CSS Modules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In the App.js, we import both two files.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For regular stylesheet, we &lt;import ‘./stylesheet’&gt;.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For module stylesheet, we &lt;import styles from ‘./appStyles.module.css’&gt;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https://www.youtube.com/watch?v=j5P9FHiBVNo&amp;list=PLC3y8-rFHvwgg3vaYJgHGnModB54rxOk3&amp;index=20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DDBD-7074-4592-A4C5-93394FBB40A7}"/>
              </a:ext>
            </a:extLst>
          </p:cNvPr>
          <p:cNvSpPr/>
          <p:nvPr/>
        </p:nvSpPr>
        <p:spPr>
          <a:xfrm>
            <a:off x="1052912" y="5068569"/>
            <a:ext cx="2943024" cy="131275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226141-D289-4FD7-8AEE-A36B81099014}"/>
              </a:ext>
            </a:extLst>
          </p:cNvPr>
          <p:cNvSpPr/>
          <p:nvPr/>
        </p:nvSpPr>
        <p:spPr>
          <a:xfrm>
            <a:off x="5724128" y="3458294"/>
            <a:ext cx="1368152" cy="9955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4AB0F4-349F-4E7B-B7A1-14D43660D574}"/>
              </a:ext>
            </a:extLst>
          </p:cNvPr>
          <p:cNvCxnSpPr>
            <a:cxnSpLocks/>
            <a:stCxn id="15" idx="3"/>
            <a:endCxn id="11" idx="1"/>
          </p:cNvCxnSpPr>
          <p:nvPr/>
        </p:nvCxnSpPr>
        <p:spPr>
          <a:xfrm flipV="1">
            <a:off x="3995936" y="3956067"/>
            <a:ext cx="1728192" cy="17688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419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 Styling CSS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3"/>
            <a:ext cx="8219256" cy="23455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Styling CSS Component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We discuss the basic styling and CSS of React.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There are several options to style React components.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The first one is regular CSS stylesheets.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The second one is inline styling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Third, we have CSS Modules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Fourth, we can use CSS in JS Libraries which works really well with React.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We discuss first three approaches of CSS.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https://www.youtube.com/watch?v=j5P9FHiBVNo&amp;list=PLC3y8-rFHvwgg3vaYJgHGnModB54rxOk3&amp;index=20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A01FD0-4394-40B5-8B7A-83376AD3D863}"/>
              </a:ext>
            </a:extLst>
          </p:cNvPr>
          <p:cNvSpPr/>
          <p:nvPr/>
        </p:nvSpPr>
        <p:spPr>
          <a:xfrm>
            <a:off x="1187624" y="4262230"/>
            <a:ext cx="5220580" cy="1127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/>
              <a:t>CSS Stylesheets</a:t>
            </a:r>
          </a:p>
          <a:p>
            <a:pPr marL="342900" indent="-342900">
              <a:buAutoNum type="arabicPeriod"/>
            </a:pPr>
            <a:r>
              <a:rPr lang="en-US" dirty="0"/>
              <a:t>Inline Styling</a:t>
            </a:r>
          </a:p>
          <a:p>
            <a:pPr marL="342900" indent="-342900">
              <a:buAutoNum type="arabicPeriod"/>
            </a:pPr>
            <a:r>
              <a:rPr lang="en-US" dirty="0"/>
              <a:t>CSS Modules</a:t>
            </a:r>
          </a:p>
          <a:p>
            <a:pPr marL="342900" indent="-342900">
              <a:buAutoNum type="arabicPeriod"/>
            </a:pPr>
            <a:r>
              <a:rPr lang="en-US" dirty="0"/>
              <a:t>CSS in JS Libraries (Styled Components)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C054CB-ED14-4478-8A0D-E78112559855}"/>
              </a:ext>
            </a:extLst>
          </p:cNvPr>
          <p:cNvSpPr/>
          <p:nvPr/>
        </p:nvSpPr>
        <p:spPr>
          <a:xfrm>
            <a:off x="1079612" y="3871323"/>
            <a:ext cx="273630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Styling React Components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 Styling CSS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3"/>
            <a:ext cx="8219256" cy="23455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Styling CSS Component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We discuss the basic styling and CSS of React.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There are several options to style React components.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The first one is regular CSS stylesheets.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The second one is inline styling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Third, we have CSS Modules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Fourth, we can use CSS in JS Libraries which works really well with React.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We discuss first three approaches of CSS.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https://www.youtube.com/watch?v=j5P9FHiBVNo&amp;list=PLC3y8-rFHvwgg3vaYJgHGnModB54rxOk3&amp;index=20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4238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 Styling CSS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3"/>
            <a:ext cx="3024336" cy="18002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Styling CSS Component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App.js: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Import Stylesheet from “./component/Stylesheet’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Add component: &lt;Stylesheet /&gt;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https://www.youtube.com/watch?v=j5P9FHiBVNo&amp;list=PLC3y8-rFHvwgg3vaYJgHGnModB54rxOk3&amp;index=20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5C05C8-A1A1-4CB8-BBE4-3C1B7C9FE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1268760"/>
            <a:ext cx="4591000" cy="520770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9D15FB2-3839-4895-B659-DE7FD9251E81}"/>
              </a:ext>
            </a:extLst>
          </p:cNvPr>
          <p:cNvSpPr/>
          <p:nvPr/>
        </p:nvSpPr>
        <p:spPr>
          <a:xfrm>
            <a:off x="4508748" y="4581128"/>
            <a:ext cx="1368152" cy="2619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D3CE69-8332-48BF-8AB7-4AB9A61CF6BA}"/>
              </a:ext>
            </a:extLst>
          </p:cNvPr>
          <p:cNvSpPr/>
          <p:nvPr/>
        </p:nvSpPr>
        <p:spPr>
          <a:xfrm>
            <a:off x="3995936" y="3684760"/>
            <a:ext cx="3816424" cy="2619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80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 Styling CSS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3"/>
            <a:ext cx="8219256" cy="7200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Styling CSS Component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CSS class: .primary { }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https://www.youtube.com/watch?v=j5P9FHiBVNo&amp;list=PLC3y8-rFHvwgg3vaYJgHGnModB54rxOk3&amp;index=20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1040DF-9E9A-4031-AACC-C3C937366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746" y="2208647"/>
            <a:ext cx="6666507" cy="399990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97560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 Styling CSS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3"/>
            <a:ext cx="8219256" cy="7200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Styling CSS Component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Create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rfce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(React Functional Component with ES7)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https://www.youtube.com/watch?v=j5P9FHiBVNo&amp;list=PLC3y8-rFHvwgg3vaYJgHGnModB54rxOk3&amp;index=20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2D10B0-267E-47F8-B9BF-FAD060CF0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337" y="2350152"/>
            <a:ext cx="4610100" cy="30765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E7704D3-4DE4-4BDD-9C46-1B59597D2D50}"/>
              </a:ext>
            </a:extLst>
          </p:cNvPr>
          <p:cNvSpPr/>
          <p:nvPr/>
        </p:nvSpPr>
        <p:spPr>
          <a:xfrm>
            <a:off x="3347864" y="3933056"/>
            <a:ext cx="1440160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F80F1D-D205-48FA-8E3B-D08F64303927}"/>
              </a:ext>
            </a:extLst>
          </p:cNvPr>
          <p:cNvSpPr/>
          <p:nvPr/>
        </p:nvSpPr>
        <p:spPr>
          <a:xfrm>
            <a:off x="2123728" y="3095047"/>
            <a:ext cx="1944216" cy="2619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99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 Styling CSS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3"/>
            <a:ext cx="8219256" cy="7200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Styling CSS Component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start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https://www.youtube.com/watch?v=j5P9FHiBVNo&amp;list=PLC3y8-rFHvwgg3vaYJgHGnModB54rxOk3&amp;index=20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9B3165-AD02-4814-A0F6-149F2462A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499" y="2217458"/>
            <a:ext cx="4781550" cy="18383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88528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20.1 Control CSS Component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94380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20.1 Control CSS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3"/>
            <a:ext cx="8219256" cy="7200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Styling CSS Component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Pass props primary={false}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https://www.youtube.com/watch?v=j5P9FHiBVNo&amp;list=PLC3y8-rFHvwgg3vaYJgHGnModB54rxOk3&amp;index=20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B22616-F41A-4060-A35F-2C78BE934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200813"/>
            <a:ext cx="4347567" cy="401557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32880A-54C2-4CEB-9500-C2FC0D722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187468"/>
            <a:ext cx="3912505" cy="234750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86879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5581</TotalTime>
  <Words>882</Words>
  <Application>Microsoft Office PowerPoint</Application>
  <PresentationFormat>On-screen Show (4:3)</PresentationFormat>
  <Paragraphs>132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Wingdings</vt:lpstr>
      <vt:lpstr>Office 佈景主題</vt:lpstr>
      <vt:lpstr>20 Styling CSS Component</vt:lpstr>
      <vt:lpstr>20 Styling CSS Component</vt:lpstr>
      <vt:lpstr>20 Styling CSS Component</vt:lpstr>
      <vt:lpstr>20 Styling CSS Component</vt:lpstr>
      <vt:lpstr>20 Styling CSS Component</vt:lpstr>
      <vt:lpstr>20 Styling CSS Component</vt:lpstr>
      <vt:lpstr>20 Styling CSS Component</vt:lpstr>
      <vt:lpstr>20.1 Control CSS Component</vt:lpstr>
      <vt:lpstr>20.1 Control CSS Component</vt:lpstr>
      <vt:lpstr>20.1 Control CSS Component</vt:lpstr>
      <vt:lpstr>20.2 Literal Template</vt:lpstr>
      <vt:lpstr>20.2 Literal Template</vt:lpstr>
      <vt:lpstr>20.2 Literal Template</vt:lpstr>
      <vt:lpstr>20.3 Inline Style</vt:lpstr>
      <vt:lpstr>20.3 Inline Style</vt:lpstr>
      <vt:lpstr>20.4 CSS Modules</vt:lpstr>
      <vt:lpstr>20.4 CSS Modules</vt:lpstr>
      <vt:lpstr>20.4 CSS Modules</vt:lpstr>
      <vt:lpstr>20.4 CSS Modules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1764</cp:revision>
  <dcterms:created xsi:type="dcterms:W3CDTF">2018-09-28T16:40:41Z</dcterms:created>
  <dcterms:modified xsi:type="dcterms:W3CDTF">2020-04-05T18:17:02Z</dcterms:modified>
</cp:coreProperties>
</file>