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N_FuFNq2g&amp;list=PLC3y8-rFHvwgg3vaYJgHGnModB54rxOk3&amp;index=2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N_FuFNq2g&amp;list=PLC3y8-rFHvwgg3vaYJgHGnModB54rxOk3&amp;index=2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N_FuFNq2g&amp;list=PLC3y8-rFHvwgg3vaYJgHGnModB54rxOk3&amp;index=2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N_FuFNq2g&amp;list=PLC3y8-rFHvwgg3vaYJgHGnModB54rxOk3&amp;index=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Lifecycle Methods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Lifecycle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880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Lifecycle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the lifecycle methods for a class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These lifecycle methods do not exist on a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 the new feature proposal of hook, there is a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userEffect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 which partially relates to the lifecycle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But our discuss will be only focus on the lifecycle methods in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lifecycle methods are very popular over many years. The methods we used is React 16.4 and above.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classify the method into four phases: Mounting, updating, unmounting, and Error Handling.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https://www.youtube.com/watch?v=qnN_FuFNq2g&amp;list=PLC3y8-rFHvwgg3vaYJgHGnModB54rxOk3&amp;index=22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CD51-AF98-46CE-9FC4-4DF19082EDF8}"/>
              </a:ext>
            </a:extLst>
          </p:cNvPr>
          <p:cNvSpPr/>
          <p:nvPr/>
        </p:nvSpPr>
        <p:spPr>
          <a:xfrm>
            <a:off x="3430572" y="4744415"/>
            <a:ext cx="1651830" cy="398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3309F-0D1E-48FE-96A8-25C5E56B3077}"/>
              </a:ext>
            </a:extLst>
          </p:cNvPr>
          <p:cNvSpPr/>
          <p:nvPr/>
        </p:nvSpPr>
        <p:spPr>
          <a:xfrm>
            <a:off x="3413254" y="5257748"/>
            <a:ext cx="1669148" cy="3986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D0118-647B-472E-B574-030BFA34B428}"/>
              </a:ext>
            </a:extLst>
          </p:cNvPr>
          <p:cNvSpPr/>
          <p:nvPr/>
        </p:nvSpPr>
        <p:spPr>
          <a:xfrm>
            <a:off x="3430572" y="5748300"/>
            <a:ext cx="1669148" cy="3986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Unmounting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7F2D5-5F00-4FF4-87BA-3437C6CBD20F}"/>
              </a:ext>
            </a:extLst>
          </p:cNvPr>
          <p:cNvSpPr/>
          <p:nvPr/>
        </p:nvSpPr>
        <p:spPr>
          <a:xfrm>
            <a:off x="3275856" y="4338564"/>
            <a:ext cx="1944216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Lifecycle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BF26E9-462C-4466-8413-84524A775549}"/>
              </a:ext>
            </a:extLst>
          </p:cNvPr>
          <p:cNvSpPr/>
          <p:nvPr/>
        </p:nvSpPr>
        <p:spPr>
          <a:xfrm>
            <a:off x="3430572" y="6210662"/>
            <a:ext cx="1669148" cy="3986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Lifecycle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244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Lifecycle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mounting  lifecycle methods are called when an instance of a component is being created and inserted into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updating lifecycle methods are called when a component is being re-rendered as a result of changes to either its props or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unmounting lifecycle method is called when a component is being removed from the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last one is Error handling. Error handling is an called when there is an error during rendering in a lifecycle method or in the constructor of any child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https://www.youtube.com/watch?v=qnN_FuFNq2g&amp;list=PLC3y8-rFHvwgg3vaYJgHGnModB54rxOk3&amp;index=22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94985-A2E1-4DF8-9A2F-F08D3C12550F}"/>
              </a:ext>
            </a:extLst>
          </p:cNvPr>
          <p:cNvSpPr/>
          <p:nvPr/>
        </p:nvSpPr>
        <p:spPr>
          <a:xfrm>
            <a:off x="633333" y="4279388"/>
            <a:ext cx="1651830" cy="398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5D38C-54E6-480E-9168-C9291F5459B2}"/>
              </a:ext>
            </a:extLst>
          </p:cNvPr>
          <p:cNvSpPr/>
          <p:nvPr/>
        </p:nvSpPr>
        <p:spPr>
          <a:xfrm>
            <a:off x="616015" y="4792721"/>
            <a:ext cx="1669148" cy="3986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70C19-1D3A-4ABB-A5EE-AF37014A6443}"/>
              </a:ext>
            </a:extLst>
          </p:cNvPr>
          <p:cNvSpPr/>
          <p:nvPr/>
        </p:nvSpPr>
        <p:spPr>
          <a:xfrm>
            <a:off x="633333" y="5283273"/>
            <a:ext cx="1669148" cy="3986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Unmounting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D077C-0ECE-451E-A446-319623675AAC}"/>
              </a:ext>
            </a:extLst>
          </p:cNvPr>
          <p:cNvSpPr/>
          <p:nvPr/>
        </p:nvSpPr>
        <p:spPr>
          <a:xfrm>
            <a:off x="478617" y="3873537"/>
            <a:ext cx="1944216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Lifecycle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2EF32-23E3-4991-9D05-1E6F7FBC87A4}"/>
              </a:ext>
            </a:extLst>
          </p:cNvPr>
          <p:cNvSpPr/>
          <p:nvPr/>
        </p:nvSpPr>
        <p:spPr>
          <a:xfrm>
            <a:off x="633333" y="5745635"/>
            <a:ext cx="1669148" cy="3986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429BB-DAA5-4740-87C5-E44C71B0BE13}"/>
              </a:ext>
            </a:extLst>
          </p:cNvPr>
          <p:cNvSpPr/>
          <p:nvPr/>
        </p:nvSpPr>
        <p:spPr>
          <a:xfrm>
            <a:off x="2422832" y="4255578"/>
            <a:ext cx="6265231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When an instance of a component is being created and inserted into the DOM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9CA67-A55A-48D7-BBBE-2918A6DFD59B}"/>
              </a:ext>
            </a:extLst>
          </p:cNvPr>
          <p:cNvSpPr/>
          <p:nvPr/>
        </p:nvSpPr>
        <p:spPr>
          <a:xfrm>
            <a:off x="2404088" y="4714006"/>
            <a:ext cx="6126425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When a component is being re-rendered as a result of changes to either tis props or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CA32E-FF84-442E-85BE-D053CD9652DD}"/>
              </a:ext>
            </a:extLst>
          </p:cNvPr>
          <p:cNvSpPr/>
          <p:nvPr/>
        </p:nvSpPr>
        <p:spPr>
          <a:xfrm>
            <a:off x="2386770" y="5275222"/>
            <a:ext cx="6126425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When a component is being removed from the 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C07C1A-BA89-4CCE-84AF-2DB1B20F9738}"/>
              </a:ext>
            </a:extLst>
          </p:cNvPr>
          <p:cNvSpPr/>
          <p:nvPr/>
        </p:nvSpPr>
        <p:spPr>
          <a:xfrm>
            <a:off x="2384242" y="5681889"/>
            <a:ext cx="6126425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When there is an error during rendering, in a lifecycle method, or in the constructor of any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92909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Lifecycle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2"/>
            <a:ext cx="8219256" cy="24408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Lifecycle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During the mounting phase, we have four methods: constructor, a static method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getDerivedStateFromProps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render, and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During the updating phase, we have five methods: a static method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getDerivedStateFromProps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shouldComponentUpdate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render,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getSnapshotBeforeUpdate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and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componentDidUpdate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During unmounting, we just have one method: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componentWillUnmount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Error handling, we have two methods: a static method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getDerivedStateFromError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componentDidCatch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https://www.youtube.com/watch?v=qnN_FuFNq2g&amp;list=PLC3y8-rFHvwgg3vaYJgHGnModB54rxOk3&amp;index=22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94985-A2E1-4DF8-9A2F-F08D3C12550F}"/>
              </a:ext>
            </a:extLst>
          </p:cNvPr>
          <p:cNvSpPr/>
          <p:nvPr/>
        </p:nvSpPr>
        <p:spPr>
          <a:xfrm>
            <a:off x="633333" y="4279388"/>
            <a:ext cx="1651830" cy="398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5D38C-54E6-480E-9168-C9291F5459B2}"/>
              </a:ext>
            </a:extLst>
          </p:cNvPr>
          <p:cNvSpPr/>
          <p:nvPr/>
        </p:nvSpPr>
        <p:spPr>
          <a:xfrm>
            <a:off x="616015" y="4792721"/>
            <a:ext cx="1669148" cy="3986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70C19-1D3A-4ABB-A5EE-AF37014A6443}"/>
              </a:ext>
            </a:extLst>
          </p:cNvPr>
          <p:cNvSpPr/>
          <p:nvPr/>
        </p:nvSpPr>
        <p:spPr>
          <a:xfrm>
            <a:off x="633333" y="5283273"/>
            <a:ext cx="1669148" cy="3986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Unmounting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D077C-0ECE-451E-A446-319623675AAC}"/>
              </a:ext>
            </a:extLst>
          </p:cNvPr>
          <p:cNvSpPr/>
          <p:nvPr/>
        </p:nvSpPr>
        <p:spPr>
          <a:xfrm>
            <a:off x="478617" y="3873537"/>
            <a:ext cx="1944216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Lifecycle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2EF32-23E3-4991-9D05-1E6F7FBC87A4}"/>
              </a:ext>
            </a:extLst>
          </p:cNvPr>
          <p:cNvSpPr/>
          <p:nvPr/>
        </p:nvSpPr>
        <p:spPr>
          <a:xfrm>
            <a:off x="633333" y="5745635"/>
            <a:ext cx="1669148" cy="3986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Handling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6888C6-6AAD-43A1-90E8-49A0F9BEB03C}"/>
              </a:ext>
            </a:extLst>
          </p:cNvPr>
          <p:cNvSpPr/>
          <p:nvPr/>
        </p:nvSpPr>
        <p:spPr>
          <a:xfrm>
            <a:off x="2422832" y="4255578"/>
            <a:ext cx="6265231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constructor, static </a:t>
            </a:r>
            <a:r>
              <a:rPr lang="en-US" sz="1400" dirty="0" err="1">
                <a:solidFill>
                  <a:schemeClr val="tx1"/>
                </a:solidFill>
              </a:rPr>
              <a:t>getDeriveFromProps</a:t>
            </a:r>
            <a:r>
              <a:rPr lang="en-US" sz="1400" dirty="0">
                <a:solidFill>
                  <a:schemeClr val="tx1"/>
                </a:solidFill>
              </a:rPr>
              <a:t>, render, and </a:t>
            </a:r>
            <a:r>
              <a:rPr lang="en-US" sz="1400" dirty="0" err="1">
                <a:solidFill>
                  <a:schemeClr val="tx1"/>
                </a:solidFill>
              </a:rPr>
              <a:t>componentDidMount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9BEB8-9A6E-4B2C-9939-AF167C347E44}"/>
              </a:ext>
            </a:extLst>
          </p:cNvPr>
          <p:cNvSpPr/>
          <p:nvPr/>
        </p:nvSpPr>
        <p:spPr>
          <a:xfrm>
            <a:off x="2431572" y="4729555"/>
            <a:ext cx="6265231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static </a:t>
            </a:r>
            <a:r>
              <a:rPr lang="en-US" sz="1400" dirty="0" err="1">
                <a:solidFill>
                  <a:schemeClr val="tx1"/>
                </a:solidFill>
              </a:rPr>
              <a:t>getDeriveFromProps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shoudlComponentUpdate</a:t>
            </a:r>
            <a:r>
              <a:rPr lang="en-US" sz="1400" dirty="0">
                <a:solidFill>
                  <a:schemeClr val="tx1"/>
                </a:solidFill>
              </a:rPr>
              <a:t>, render, </a:t>
            </a:r>
            <a:r>
              <a:rPr lang="en-US" sz="1400" dirty="0" err="1">
                <a:solidFill>
                  <a:schemeClr val="tx1"/>
                </a:solidFill>
              </a:rPr>
              <a:t>getSnapshotBeforeUpdate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dirty="0" err="1">
                <a:solidFill>
                  <a:schemeClr val="tx1"/>
                </a:solidFill>
              </a:rPr>
              <a:t>componentDidUpdate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03-75D6-4417-82DE-B12AE12CC5E7}"/>
              </a:ext>
            </a:extLst>
          </p:cNvPr>
          <p:cNvSpPr/>
          <p:nvPr/>
        </p:nvSpPr>
        <p:spPr>
          <a:xfrm>
            <a:off x="2431572" y="5239396"/>
            <a:ext cx="6265231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componentWillUnmount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06BAA7-8358-43B2-8360-0D6E129325A0}"/>
              </a:ext>
            </a:extLst>
          </p:cNvPr>
          <p:cNvSpPr/>
          <p:nvPr/>
        </p:nvSpPr>
        <p:spPr>
          <a:xfrm>
            <a:off x="2421569" y="5714775"/>
            <a:ext cx="6265231" cy="36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static </a:t>
            </a:r>
            <a:r>
              <a:rPr lang="en-US" sz="1400" dirty="0" err="1">
                <a:solidFill>
                  <a:schemeClr val="tx1"/>
                </a:solidFill>
              </a:rPr>
              <a:t>getDerivedStateFromError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componentDidCatch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3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Lifecycle Methods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1224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Lifecycle Methods: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Knowing when to use which lifecycle method is crucial to properly understanding how to work with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will discuss in the next.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https://www.youtube.com/watch?v=qnN_FuFNq2g&amp;list=PLC3y8-rFHvwgg3vaYJgHGnModB54rxOk3&amp;index=22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88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532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22 Lifecycle Methods</vt:lpstr>
      <vt:lpstr>22 Lifecycle Methods</vt:lpstr>
      <vt:lpstr>22 Lifecycle Methods</vt:lpstr>
      <vt:lpstr>22 Lifecycle Methods</vt:lpstr>
      <vt:lpstr>22 Lifecycle Methods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1935</cp:revision>
  <dcterms:created xsi:type="dcterms:W3CDTF">2018-09-28T16:40:41Z</dcterms:created>
  <dcterms:modified xsi:type="dcterms:W3CDTF">2020-04-05T22:36:25Z</dcterms:modified>
</cp:coreProperties>
</file>