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64" r:id="rId4"/>
    <p:sldId id="267" r:id="rId5"/>
    <p:sldId id="265" r:id="rId6"/>
    <p:sldId id="266" r:id="rId7"/>
    <p:sldId id="268" r:id="rId8"/>
    <p:sldId id="269" r:id="rId9"/>
    <p:sldId id="271" r:id="rId10"/>
    <p:sldId id="270" r:id="rId11"/>
    <p:sldId id="272" r:id="rId12"/>
    <p:sldId id="273" r:id="rId13"/>
    <p:sldId id="274" r:id="rId14"/>
    <p:sldId id="275" r:id="rId15"/>
    <p:sldId id="276" r:id="rId16"/>
    <p:sldId id="278" r:id="rId17"/>
    <p:sldId id="279" r:id="rId18"/>
    <p:sldId id="277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92" d="100"/>
          <a:sy n="92" d="100"/>
        </p:scale>
        <p:origin x="1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bHdh1T0-US4&amp;list=PLC3y8-rFHvwgg3vaYJgHGnModB54rxOk3&amp;index=25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bHdh1T0-US4&amp;list=PLC3y8-rFHvwgg3vaYJgHGnModB54rxOk3&amp;index=25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bHdh1T0-US4&amp;list=PLC3y8-rFHvwgg3vaYJgHGnModB54rxOk3&amp;index=2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bHdh1T0-US4&amp;list=PLC3y8-rFHvwgg3vaYJgHGnModB54rxOk3&amp;index=2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ev.to/abdulbasit313/an-easy-way-to-create-a-customize-dynamic-table-in-react-js-3igg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ev.to/abdulbasit313/an-easy-way-to-create-a-customize-dynamic-table-in-react-js-3ig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ev.to/abdulbasit313/an-easy-way-to-create-a-customize-dynamic-table-in-react-js-3igg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ev.to/abdulbasit313/an-easy-way-to-create-a-customize-dynamic-table-in-react-js-3igg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bHdh1T0-US4&amp;list=PLC3y8-rFHvwgg3vaYJgHGnModB54rxOk3&amp;index=2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bHdh1T0-US4&amp;list=PLC3y8-rFHvwgg3vaYJgHGnModB54rxOk3&amp;index=2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bHdh1T0-US4&amp;list=PLC3y8-rFHvwgg3vaYJgHGnModB54rxOk3&amp;index=25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bHdh1T0-US4&amp;list=PLC3y8-rFHvwgg3vaYJgHGnModB54rxOk3&amp;index=25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Hdh1T0-US4&amp;list=PLC3y8-rFHvwgg3vaYJgHGnModB54rxOk3&amp;index=25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bHdh1T0-US4&amp;list=PLC3y8-rFHvwgg3vaYJgHGnModB54rxOk3&amp;index=2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25 Fragment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25.2 Table and Column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219256" cy="648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Fragment: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Look at the console Error: &lt;td&gt; cannot appear child of &lt;div&gt;.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https://www.youtube.com/watch?v=bHdh1T0-US4&amp;list=PLC3y8-rFHvwgg3vaYJgHGnModB54rxOk3&amp;index=25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98B1D4-E0A8-4AC4-B3E7-C37FC1BA5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132" y="2276872"/>
            <a:ext cx="6767736" cy="356371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12247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25.2 Table and Column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1"/>
            <a:ext cx="8219256" cy="11509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Fragment: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Inspect the element in the DOM tree. You can see the &lt;td&gt; ... &lt;/td&gt; in the &lt;div&gt; tag.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It is wrong to place the &lt;td&gt; as the child of the &lt;div&gt; tag. Replace the &lt;div&gt; tag with &lt;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React.Fragment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https://www.youtube.com/watch?v=bHdh1T0-US4&amp;list=PLC3y8-rFHvwgg3vaYJgHGnModB54rxOk3&amp;index=25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3DF197-6AE9-4F67-95C6-CE6E6DD35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519780"/>
            <a:ext cx="4896053" cy="38646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3748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25.2 Table and Column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1"/>
            <a:ext cx="8219256" cy="11509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Fragment: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Inspect the element in the DOM tree. You can see the &lt;td&gt; ... &lt;/td&gt; in the &lt;div&gt; tag.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It is wrong to place the &lt;td&gt; as the child of the &lt;div&gt; tag. Replace the &lt;div&gt; tag with &lt;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React.Fragment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https://www.youtube.com/watch?v=bHdh1T0-US4&amp;list=PLC3y8-rFHvwgg3vaYJgHGnModB54rxOk3&amp;index=25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870C03-D739-43E2-AF3B-6610519AD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662748"/>
            <a:ext cx="3533775" cy="3895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59A583-94EB-4EA9-AFAD-E04543910C4B}"/>
              </a:ext>
            </a:extLst>
          </p:cNvPr>
          <p:cNvSpPr/>
          <p:nvPr/>
        </p:nvSpPr>
        <p:spPr>
          <a:xfrm>
            <a:off x="5868144" y="3933056"/>
            <a:ext cx="1656184" cy="16561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54D84B-BFD3-4902-AE23-BF9EC89F6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08" y="2660665"/>
            <a:ext cx="3533775" cy="3838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21743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25.2 Table and Column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1"/>
            <a:ext cx="8219256" cy="10081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Fragment: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Click “Inspect” Element and select element “id”.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&lt;div&gt; is removed and &lt;td&gt; is inside the &lt;tr&gt;. The error message is gone.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https://www.youtube.com/watch?v=bHdh1T0-US4&amp;list=PLC3y8-rFHvwgg3vaYJgHGnModB54rxOk3&amp;index=25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71F3D7-2260-4F79-81CC-0876094D3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28603"/>
            <a:ext cx="4071526" cy="335178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60EF1F-5B57-4EE3-9383-BB5D0643C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602165"/>
            <a:ext cx="4059335" cy="314085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5097E3D-4722-41FF-8F9E-4EF6AA41C47C}"/>
              </a:ext>
            </a:extLst>
          </p:cNvPr>
          <p:cNvSpPr/>
          <p:nvPr/>
        </p:nvSpPr>
        <p:spPr>
          <a:xfrm>
            <a:off x="2411760" y="3536722"/>
            <a:ext cx="360040" cy="2510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03F92B-C7A9-465E-95C4-D1AFAD9C6A9C}"/>
              </a:ext>
            </a:extLst>
          </p:cNvPr>
          <p:cNvSpPr/>
          <p:nvPr/>
        </p:nvSpPr>
        <p:spPr>
          <a:xfrm>
            <a:off x="1343980" y="1651144"/>
            <a:ext cx="1571836" cy="2510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35F40F-2703-4AE7-BA55-9E0A898CFED6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2129898" y="1902147"/>
            <a:ext cx="461882" cy="16345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340B80C-68BF-4509-870A-579899C8D41F}"/>
              </a:ext>
            </a:extLst>
          </p:cNvPr>
          <p:cNvSpPr/>
          <p:nvPr/>
        </p:nvSpPr>
        <p:spPr>
          <a:xfrm>
            <a:off x="3203848" y="1651144"/>
            <a:ext cx="1872208" cy="2835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A25EE7-6A3F-40D6-8C60-36E4709BDEEA}"/>
              </a:ext>
            </a:extLst>
          </p:cNvPr>
          <p:cNvSpPr/>
          <p:nvPr/>
        </p:nvSpPr>
        <p:spPr>
          <a:xfrm>
            <a:off x="792578" y="3508831"/>
            <a:ext cx="360040" cy="2510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55E4DE-76F5-4CD8-99A7-4588F93527D7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972598" y="1934682"/>
            <a:ext cx="3167354" cy="15741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0C31BAF-F7A1-4141-96BA-23D5B88D62D3}"/>
              </a:ext>
            </a:extLst>
          </p:cNvPr>
          <p:cNvSpPr/>
          <p:nvPr/>
        </p:nvSpPr>
        <p:spPr>
          <a:xfrm>
            <a:off x="5940152" y="3688554"/>
            <a:ext cx="1728192" cy="8205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9F1CF6-C7F1-4F92-8F50-9B7783EC0D22}"/>
              </a:ext>
            </a:extLst>
          </p:cNvPr>
          <p:cNvSpPr/>
          <p:nvPr/>
        </p:nvSpPr>
        <p:spPr>
          <a:xfrm>
            <a:off x="5891808" y="5445224"/>
            <a:ext cx="1728192" cy="3604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8AAA21-5EB1-4B06-A727-02E2980E14AE}"/>
              </a:ext>
            </a:extLst>
          </p:cNvPr>
          <p:cNvSpPr/>
          <p:nvPr/>
        </p:nvSpPr>
        <p:spPr>
          <a:xfrm>
            <a:off x="5004048" y="1977427"/>
            <a:ext cx="2520280" cy="2835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A6F985-2923-46C8-B073-110F1ECA54AF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>
            <a:off x="6264188" y="2260965"/>
            <a:ext cx="491716" cy="31842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63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25.3 Fragment/Map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1658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25.3 Fragment/Map Function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219256" cy="10081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Dynamic Display React Table: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https://dev.to/abdulbasit313/an-easy-way-to-create-a-customize-dynamic-table-in-react-js-3igg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https://dev.to/abdulbasit313/an-easy-way-to-create-a-customize-dynamic-table-in-react-js-3igg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F195BC-8510-413E-B825-A1E89480F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407671"/>
            <a:ext cx="4200525" cy="4352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34347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25.3 Fragment/Map Function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219256" cy="10081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Dynamic Display React Table: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https://dev.to/abdulbasit313/an-easy-way-to-create-a-customize-dynamic-table-in-react-js-3igg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https://dev.to/abdulbasit313/an-easy-way-to-create-a-customize-dynamic-table-in-react-js-3igg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CECB2-5A6E-4311-9B8D-8698A8CDC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02" y="2441143"/>
            <a:ext cx="4264706" cy="336412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F94FB4-1EE7-4F48-B28B-3865C9122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474367"/>
            <a:ext cx="3826768" cy="36195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80163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25.3 Fragment/Map Function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3312368" cy="10081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Dynamic Display React Table: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DispTable.css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https://dev.to/abdulbasit313/an-easy-way-to-create-a-customize-dynamic-table-in-react-js-3igg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20B9A3-7E8B-40C0-8D57-47A2EF167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266241"/>
            <a:ext cx="3853732" cy="53311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44335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25.3 Fragment/Map Function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219256" cy="10081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Display a Simple Table: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https://dev.to/abdulbasit313/an-easy-way-to-create-a-customize-dynamic-table-in-react-js-3igg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https://dev.to/abdulbasit313/an-easy-way-to-create-a-customize-dynamic-table-in-react-js-3igg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23922-22E6-4883-826E-342602F42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609" y="2739337"/>
            <a:ext cx="6635080" cy="361701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59854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25 Fragment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219256" cy="18002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Fragment: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have the basic React practice.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will focus on some special topic in the official React Documentation.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Fragment is a group of list of children elements without adding extra nodes to the DOM.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./components/Fragment.js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Type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rfce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(React Functional Component ES7) and add the &lt;h1&gt;&lt;p&gt; in &lt;div&gt;.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https://www.youtube.com/watch?v=bHdh1T0-US4&amp;list=PLC3y8-rFHvwgg3vaYJgHGnModB54rxOk3&amp;index=25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D2F6C3-C382-44B7-AB0F-20B5B3C1B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318410"/>
            <a:ext cx="3886200" cy="3286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25 Fragment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219256" cy="12241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Fragment: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&lt;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Fn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+ F12.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Inspect the element. You can see the &lt;div&gt; tag included in the DOM tree.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https://www.youtube.com/watch?v=bHdh1T0-US4&amp;list=PLC3y8-rFHvwgg3vaYJgHGnModB54rxOk3&amp;index=25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F7668-AC3A-45EC-973C-86A087978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169790"/>
            <a:ext cx="7020272" cy="293991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1329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25.1 </a:t>
            </a:r>
            <a:r>
              <a:rPr lang="en-US" altLang="zh-TW" b="1" dirty="0" err="1">
                <a:solidFill>
                  <a:srgbClr val="FFFF00"/>
                </a:solidFill>
              </a:rPr>
              <a:t>React.Fragment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951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25.1 </a:t>
            </a:r>
            <a:r>
              <a:rPr lang="en-US" altLang="zh-TW" sz="3600" b="1" dirty="0" err="1">
                <a:solidFill>
                  <a:srgbClr val="FFFF00"/>
                </a:solidFill>
              </a:rPr>
              <a:t>React.Fragment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219256" cy="7194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Fragment: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Add &lt;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React.Fragment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https://www.youtube.com/watch?v=bHdh1T0-US4&amp;list=PLC3y8-rFHvwgg3vaYJgHGnModB54rxOk3&amp;index=25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8092C0-DA2B-48C6-B34D-04236C80D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2205548"/>
            <a:ext cx="4095750" cy="4352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4129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25.1 </a:t>
            </a:r>
            <a:r>
              <a:rPr lang="en-US" altLang="zh-TW" sz="3600" b="1" dirty="0" err="1">
                <a:solidFill>
                  <a:srgbClr val="FFFF00"/>
                </a:solidFill>
              </a:rPr>
              <a:t>React.Fragment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219256" cy="7194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Fragment: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Use &lt;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React.Fragment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&gt;, There is no longer have &lt;div&gt; tag between &lt;App&gt; tag and &lt;h1&gt;.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https://www.youtube.com/watch?v=bHdh1T0-US4&amp;list=PLC3y8-rFHvwgg3vaYJgHGnModB54rxOk3&amp;index=25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6239F7-662B-4BEF-B7AD-D58189D8E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520698"/>
            <a:ext cx="7487816" cy="21358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0693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25.2 Table and Column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302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25.2 Table and Column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219256" cy="10081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Fragment: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Table.js and Columns.js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Type ‘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rfce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 (React Functional Component ES7).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https://www.youtube.com/watch?v=bHdh1T0-US4&amp;list=PLC3y8-rFHvwgg3vaYJgHGnModB54rxOk3&amp;index=25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10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25.2 Table and Column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219256" cy="14414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Fragment: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&lt;table&gt;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&lt;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tbody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&lt;tr&gt;</a:t>
            </a:r>
          </a:p>
          <a:p>
            <a:pPr marL="1714500" lvl="3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&lt;td&gt;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https://www.youtube.com/watch?v=bHdh1T0-US4&amp;list=PLC3y8-rFHvwgg3vaYJgHGnModB54rxOk3&amp;index=25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C3DA98-0C75-409B-8359-D371ABCA0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045296"/>
            <a:ext cx="3457575" cy="3048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FCDBA9-4A7E-451A-ACB8-049C4BC49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222" y="2981923"/>
            <a:ext cx="2963189" cy="35043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7353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6395</TotalTime>
  <Words>748</Words>
  <Application>Microsoft Office PowerPoint</Application>
  <PresentationFormat>On-screen Show (4:3)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佈景主題</vt:lpstr>
      <vt:lpstr>25 Fragment</vt:lpstr>
      <vt:lpstr>25 Fragment</vt:lpstr>
      <vt:lpstr>25 Fragment</vt:lpstr>
      <vt:lpstr>25.1 React.Fragment</vt:lpstr>
      <vt:lpstr>25.1 React.Fragment</vt:lpstr>
      <vt:lpstr>25.1 React.Fragment</vt:lpstr>
      <vt:lpstr>25.2 Table and Column</vt:lpstr>
      <vt:lpstr>25.2 Table and Column</vt:lpstr>
      <vt:lpstr>25.2 Table and Column</vt:lpstr>
      <vt:lpstr>25.2 Table and Column</vt:lpstr>
      <vt:lpstr>25.2 Table and Column</vt:lpstr>
      <vt:lpstr>25.2 Table and Column</vt:lpstr>
      <vt:lpstr>25.2 Table and Column</vt:lpstr>
      <vt:lpstr>25.3 Fragment/Map Function</vt:lpstr>
      <vt:lpstr>25.3 Fragment/Map Function</vt:lpstr>
      <vt:lpstr>25.3 Fragment/Map Function</vt:lpstr>
      <vt:lpstr>25.3 Fragment/Map Function</vt:lpstr>
      <vt:lpstr>25.3 Fragment/Map Function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2191</cp:revision>
  <dcterms:created xsi:type="dcterms:W3CDTF">2018-09-28T16:40:41Z</dcterms:created>
  <dcterms:modified xsi:type="dcterms:W3CDTF">2020-04-06T18:41:10Z</dcterms:modified>
</cp:coreProperties>
</file>