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3" d="100"/>
          <a:sy n="73" d="100"/>
        </p:scale>
        <p:origin x="9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 Pure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Pure vs. Regular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Shallow Comparison (SC):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F8C9DE-1843-4DEA-BFF8-2F970B17BE9F}"/>
              </a:ext>
            </a:extLst>
          </p:cNvPr>
          <p:cNvSpPr/>
          <p:nvPr/>
        </p:nvSpPr>
        <p:spPr>
          <a:xfrm>
            <a:off x="467544" y="1907155"/>
            <a:ext cx="8219256" cy="131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Primitive Types</a:t>
            </a:r>
          </a:p>
          <a:p>
            <a:r>
              <a:rPr lang="en-US" dirty="0">
                <a:solidFill>
                  <a:schemeClr val="tx1"/>
                </a:solidFill>
              </a:rPr>
              <a:t>For two primitive types a and b in numbers, strings, and Boolean.</a:t>
            </a:r>
          </a:p>
          <a:p>
            <a:r>
              <a:rPr lang="en-US" dirty="0">
                <a:solidFill>
                  <a:schemeClr val="tx1"/>
                </a:solidFill>
              </a:rPr>
              <a:t>a (SC) b returns true if a and b have the same value and are of the same type.</a:t>
            </a:r>
          </a:p>
          <a:p>
            <a:r>
              <a:rPr lang="en-US" dirty="0">
                <a:solidFill>
                  <a:schemeClr val="tx1"/>
                </a:solidFill>
              </a:rPr>
              <a:t>e.g., string ‘Peter’ (SC) string ‘Peter’ return true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B25CF2-112C-4A54-91C7-6B7433BEE1C8}"/>
              </a:ext>
            </a:extLst>
          </p:cNvPr>
          <p:cNvSpPr/>
          <p:nvPr/>
        </p:nvSpPr>
        <p:spPr>
          <a:xfrm>
            <a:off x="467544" y="3297222"/>
            <a:ext cx="8219256" cy="99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Complex Types</a:t>
            </a:r>
          </a:p>
          <a:p>
            <a:r>
              <a:rPr lang="en-US" dirty="0">
                <a:solidFill>
                  <a:schemeClr val="tx1"/>
                </a:solidFill>
              </a:rPr>
              <a:t>For two complex types a and b in numbers, strings, and Boolean.</a:t>
            </a:r>
          </a:p>
          <a:p>
            <a:r>
              <a:rPr lang="en-US" dirty="0">
                <a:solidFill>
                  <a:schemeClr val="tx1"/>
                </a:solidFill>
              </a:rPr>
              <a:t>a (SC) b returns true if a and b reference the exact object.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2D5BDF-7CE6-4D49-AE7C-49215CCA9482}"/>
              </a:ext>
            </a:extLst>
          </p:cNvPr>
          <p:cNvSpPr/>
          <p:nvPr/>
        </p:nvSpPr>
        <p:spPr>
          <a:xfrm>
            <a:off x="457200" y="4370494"/>
            <a:ext cx="3168352" cy="1985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e.g., </a:t>
            </a:r>
          </a:p>
          <a:p>
            <a:r>
              <a:rPr lang="en-US" dirty="0">
                <a:solidFill>
                  <a:schemeClr val="tx1"/>
                </a:solidFill>
              </a:rPr>
              <a:t>var a = [1, 2, 3];</a:t>
            </a:r>
          </a:p>
          <a:p>
            <a:r>
              <a:rPr lang="en-US" dirty="0">
                <a:solidFill>
                  <a:schemeClr val="tx1"/>
                </a:solidFill>
              </a:rPr>
              <a:t>var b = [1, 2, 3];</a:t>
            </a:r>
          </a:p>
          <a:p>
            <a:r>
              <a:rPr lang="en-US" dirty="0">
                <a:solidFill>
                  <a:schemeClr val="tx1"/>
                </a:solidFill>
              </a:rPr>
              <a:t>var c = a;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ab_eq</a:t>
            </a:r>
            <a:r>
              <a:rPr lang="en-US" dirty="0">
                <a:solidFill>
                  <a:schemeClr val="tx1"/>
                </a:solidFill>
              </a:rPr>
              <a:t> = (a === b); // false</a:t>
            </a: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ac_eq</a:t>
            </a:r>
            <a:r>
              <a:rPr lang="en-US" dirty="0">
                <a:solidFill>
                  <a:schemeClr val="tx1"/>
                </a:solidFill>
              </a:rPr>
              <a:t> = (a === c); // 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94B579-0440-4EE2-A9C9-31BA9D5C89F1}"/>
              </a:ext>
            </a:extLst>
          </p:cNvPr>
          <p:cNvSpPr/>
          <p:nvPr/>
        </p:nvSpPr>
        <p:spPr>
          <a:xfrm>
            <a:off x="4419600" y="4371492"/>
            <a:ext cx="3168352" cy="1985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e.g., </a:t>
            </a:r>
          </a:p>
          <a:p>
            <a:r>
              <a:rPr lang="en-US" dirty="0">
                <a:solidFill>
                  <a:schemeClr val="tx1"/>
                </a:solidFill>
              </a:rPr>
              <a:t>var a = { x:1, y: 2 };</a:t>
            </a:r>
          </a:p>
          <a:p>
            <a:r>
              <a:rPr lang="en-US" dirty="0">
                <a:solidFill>
                  <a:schemeClr val="tx1"/>
                </a:solidFill>
              </a:rPr>
              <a:t>var b = { x:1, y: 2 };</a:t>
            </a:r>
          </a:p>
          <a:p>
            <a:r>
              <a:rPr lang="en-US" dirty="0">
                <a:solidFill>
                  <a:schemeClr val="tx1"/>
                </a:solidFill>
              </a:rPr>
              <a:t>var c = a;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ab_eq</a:t>
            </a:r>
            <a:r>
              <a:rPr lang="en-US" dirty="0">
                <a:solidFill>
                  <a:schemeClr val="tx1"/>
                </a:solidFill>
              </a:rPr>
              <a:t> = (a === b); // false</a:t>
            </a: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ac_eq</a:t>
            </a:r>
            <a:r>
              <a:rPr lang="en-US" dirty="0">
                <a:solidFill>
                  <a:schemeClr val="tx1"/>
                </a:solidFill>
              </a:rPr>
              <a:t> = (a === c); // true</a:t>
            </a:r>
          </a:p>
        </p:txBody>
      </p:sp>
    </p:spTree>
    <p:extLst>
      <p:ext uri="{BB962C8B-B14F-4D97-AF65-F5344CB8AC3E}">
        <p14:creationId xmlns:p14="http://schemas.microsoft.com/office/powerpoint/2010/main" val="9407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Pure vs. Regular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9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 pure component implement shouldComponentUpdate with a shallow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porp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state comparison.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1901D-20B6-41F0-B233-52034C79F919}"/>
              </a:ext>
            </a:extLst>
          </p:cNvPr>
          <p:cNvSpPr/>
          <p:nvPr/>
        </p:nvSpPr>
        <p:spPr>
          <a:xfrm>
            <a:off x="611560" y="2420888"/>
            <a:ext cx="3528392" cy="7478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70C0"/>
              </a:buClr>
              <a:buSzPct val="80000"/>
            </a:pPr>
            <a:r>
              <a:rPr lang="en-US" altLang="zh-TW" b="1" dirty="0">
                <a:solidFill>
                  <a:schemeClr val="tx1"/>
                </a:solidFill>
              </a:rPr>
              <a:t>SC of </a:t>
            </a:r>
            <a:r>
              <a:rPr lang="en-US" altLang="zh-TW" b="1" dirty="0" err="1">
                <a:solidFill>
                  <a:schemeClr val="tx1"/>
                </a:solidFill>
              </a:rPr>
              <a:t>prevState</a:t>
            </a:r>
            <a:r>
              <a:rPr lang="en-US" altLang="zh-TW" b="1" dirty="0">
                <a:solidFill>
                  <a:schemeClr val="tx1"/>
                </a:solidFill>
              </a:rPr>
              <a:t> with </a:t>
            </a:r>
            <a:r>
              <a:rPr lang="en-US" altLang="zh-TW" b="1" dirty="0" err="1">
                <a:solidFill>
                  <a:schemeClr val="tx1"/>
                </a:solidFill>
              </a:rPr>
              <a:t>currentState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altLang="zh-TW" b="1" dirty="0">
                <a:solidFill>
                  <a:schemeClr val="tx1"/>
                </a:solidFill>
              </a:rPr>
              <a:t>SC of </a:t>
            </a:r>
            <a:r>
              <a:rPr lang="en-US" altLang="zh-TW" b="1" dirty="0" err="1">
                <a:solidFill>
                  <a:schemeClr val="tx1"/>
                </a:solidFill>
              </a:rPr>
              <a:t>prevProps</a:t>
            </a:r>
            <a:r>
              <a:rPr lang="en-US" altLang="zh-TW" b="1" dirty="0">
                <a:solidFill>
                  <a:schemeClr val="tx1"/>
                </a:solidFill>
              </a:rPr>
              <a:t> with </a:t>
            </a:r>
            <a:r>
              <a:rPr lang="en-US" altLang="zh-TW" b="1" dirty="0" err="1">
                <a:solidFill>
                  <a:schemeClr val="tx1"/>
                </a:solidFill>
              </a:rPr>
              <a:t>currentProps</a:t>
            </a:r>
            <a:r>
              <a:rPr lang="en-US" altLang="zh-TW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022C8D-ABC0-47AA-A066-0F09F4B6B618}"/>
              </a:ext>
            </a:extLst>
          </p:cNvPr>
          <p:cNvSpPr/>
          <p:nvPr/>
        </p:nvSpPr>
        <p:spPr>
          <a:xfrm>
            <a:off x="4427984" y="267549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93139-CC04-4353-AB8F-868C24A12673}"/>
              </a:ext>
            </a:extLst>
          </p:cNvPr>
          <p:cNvSpPr/>
          <p:nvPr/>
        </p:nvSpPr>
        <p:spPr>
          <a:xfrm>
            <a:off x="4457930" y="2276872"/>
            <a:ext cx="1338206" cy="398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Difference?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0BBBA-8E29-4B80-A66D-2E31034BE5E3}"/>
              </a:ext>
            </a:extLst>
          </p:cNvPr>
          <p:cNvSpPr/>
          <p:nvPr/>
        </p:nvSpPr>
        <p:spPr>
          <a:xfrm>
            <a:off x="6095092" y="2626994"/>
            <a:ext cx="2293332" cy="398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Re-render component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D45639-559E-47FF-AF63-96C9AACB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08" y="3356992"/>
            <a:ext cx="436245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8FBFF4-B0DA-4616-8831-98E7DF5C6FBB}"/>
              </a:ext>
            </a:extLst>
          </p:cNvPr>
          <p:cNvSpPr/>
          <p:nvPr/>
        </p:nvSpPr>
        <p:spPr>
          <a:xfrm>
            <a:off x="5796136" y="5020663"/>
            <a:ext cx="1440160" cy="3986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26.2 Summary of Pure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330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26.2 Summary of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34563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can create a component by extending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PureCompoent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 PureComponent implements the shouldComponentUpdate lifecycle method by performing a shallow comparison on the props and state of the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there is no difference, the component is not re-rendered- Performance boost.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is a good idea to ensure that all the children components are also pure to avoid unexpected behavior.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Never mutate the state. Always return a new object that reflects the new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is safe to use regular components most of the time unless you have a performance need in 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some components.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32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2232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./components/PureComp.js for pure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./components/RegComp.js for regular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Creare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./components/ParentComp.js for parent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rpce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Pure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import { PureComponent } from ‘react’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the difference of Pure Component and Class Component?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2952328" cy="5906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App.js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38D1D-D950-41E4-87F7-B0672DC93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365631"/>
            <a:ext cx="4838700" cy="4829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911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2952328" cy="5906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ParentComp.js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7BC5C-29C6-4A74-903B-5CC5DA8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80" y="1196215"/>
            <a:ext cx="3749020" cy="56617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540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2952328" cy="5906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RegComp.js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10DA71-2FBF-4B5D-86EA-64C7320E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22" y="2212063"/>
            <a:ext cx="496252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434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2952328" cy="5906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PureComp.js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AF400-F4FC-41FD-8CA9-6B4481A6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321174"/>
            <a:ext cx="436245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12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5906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SetInterval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is for Regular component, not for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BA0AF-17E3-4DF6-B60E-FE0D7ED9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74583"/>
            <a:ext cx="6613376" cy="43396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795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26.1 Pure vs. Regular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408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Pure vs. Regular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Pure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BB449-81C1-46B0-BE0A-479000E57B9F}"/>
              </a:ext>
            </a:extLst>
          </p:cNvPr>
          <p:cNvSpPr/>
          <p:nvPr/>
        </p:nvSpPr>
        <p:spPr>
          <a:xfrm>
            <a:off x="682588" y="2019550"/>
            <a:ext cx="3816424" cy="1841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Regular Component</a:t>
            </a:r>
          </a:p>
          <a:p>
            <a:r>
              <a:rPr lang="en-US" dirty="0">
                <a:solidFill>
                  <a:schemeClr val="tx1"/>
                </a:solidFill>
              </a:rPr>
              <a:t>A  regular component does not implement the </a:t>
            </a:r>
            <a:r>
              <a:rPr lang="en-US" i="1" dirty="0">
                <a:solidFill>
                  <a:schemeClr val="tx1"/>
                </a:solidFill>
              </a:rPr>
              <a:t>shouldComponentUpdate</a:t>
            </a:r>
            <a:r>
              <a:rPr lang="en-US" dirty="0">
                <a:solidFill>
                  <a:schemeClr val="tx1"/>
                </a:solidFill>
              </a:rPr>
              <a:t> method.</a:t>
            </a:r>
          </a:p>
          <a:p>
            <a:r>
              <a:rPr lang="en-US" dirty="0">
                <a:solidFill>
                  <a:schemeClr val="tx1"/>
                </a:solidFill>
              </a:rPr>
              <a:t>It always returns true by default.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F17E8-9194-4845-890A-DB3991ABA4BB}"/>
              </a:ext>
            </a:extLst>
          </p:cNvPr>
          <p:cNvSpPr/>
          <p:nvPr/>
        </p:nvSpPr>
        <p:spPr>
          <a:xfrm>
            <a:off x="4889198" y="1961579"/>
            <a:ext cx="3816424" cy="1899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Pure Component</a:t>
            </a:r>
          </a:p>
          <a:p>
            <a:r>
              <a:rPr lang="en-US" dirty="0">
                <a:solidFill>
                  <a:schemeClr val="tx1"/>
                </a:solidFill>
              </a:rPr>
              <a:t>A  regular component, on the other hand, implement the </a:t>
            </a:r>
            <a:r>
              <a:rPr lang="en-US" i="1" dirty="0">
                <a:solidFill>
                  <a:schemeClr val="tx1"/>
                </a:solidFill>
              </a:rPr>
              <a:t>shouldComponentUpdate</a:t>
            </a:r>
            <a:r>
              <a:rPr lang="en-US" dirty="0">
                <a:solidFill>
                  <a:schemeClr val="tx1"/>
                </a:solidFill>
              </a:rPr>
              <a:t> method</a:t>
            </a:r>
          </a:p>
          <a:p>
            <a:r>
              <a:rPr lang="en-US" dirty="0">
                <a:solidFill>
                  <a:schemeClr val="tx1"/>
                </a:solidFill>
              </a:rPr>
              <a:t>with a shallow props and state comparison. </a:t>
            </a:r>
          </a:p>
        </p:txBody>
      </p:sp>
    </p:spTree>
    <p:extLst>
      <p:ext uri="{BB962C8B-B14F-4D97-AF65-F5344CB8AC3E}">
        <p14:creationId xmlns:p14="http://schemas.microsoft.com/office/powerpoint/2010/main" val="18118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782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26.1 Pure vs. Regular Component</vt:lpstr>
      <vt:lpstr>26.1 Pure vs. Regular Component</vt:lpstr>
      <vt:lpstr>26.1 Pure vs. Regular Component</vt:lpstr>
      <vt:lpstr>26.1 Pure vs. Regular Component</vt:lpstr>
      <vt:lpstr>26.2 Summary of Pure Component</vt:lpstr>
      <vt:lpstr>26.2 Summary of Pure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2225</cp:revision>
  <dcterms:created xsi:type="dcterms:W3CDTF">2018-09-28T16:40:41Z</dcterms:created>
  <dcterms:modified xsi:type="dcterms:W3CDTF">2020-04-06T21:15:28Z</dcterms:modified>
</cp:coreProperties>
</file>