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2" r:id="rId10"/>
    <p:sldId id="270" r:id="rId11"/>
    <p:sldId id="271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4" d="100"/>
          <a:sy n="84" d="100"/>
        </p:scale>
        <p:origin x="123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Refs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2241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property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assign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CreateRef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is common to create refs in the constructor so that they can be referenced throughout the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DDE1D-F8D6-4BAB-B892-10EB97E6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42352"/>
            <a:ext cx="4267200" cy="3905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03CE5A-BD54-4457-AF72-5BEBBD740294}"/>
              </a:ext>
            </a:extLst>
          </p:cNvPr>
          <p:cNvSpPr/>
          <p:nvPr/>
        </p:nvSpPr>
        <p:spPr>
          <a:xfrm>
            <a:off x="3131840" y="4011688"/>
            <a:ext cx="2736304" cy="4254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AA2FBF-7D71-4139-BA6B-06CCDF0E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453" y="3166942"/>
            <a:ext cx="4105275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Second Step is to attach this ref to our input element in the render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To attach ref, we make use the of the reserved of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So in the input element, ref is equal to within the curly braces the ref we have created which is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Now, we have the reference to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169EE-6BEC-4B5E-9D86-8EA3F01574BF}"/>
              </a:ext>
            </a:extLst>
          </p:cNvPr>
          <p:cNvSpPr/>
          <p:nvPr/>
        </p:nvSpPr>
        <p:spPr>
          <a:xfrm>
            <a:off x="3563888" y="4103613"/>
            <a:ext cx="2592288" cy="5370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3FA6F04-7A85-4EBE-9104-0D5EFD2F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71970"/>
            <a:ext cx="5991225" cy="3790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Second Step is to attach this ref to our input element in the render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To attach ref, we make use the of the reserved of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So in the input element, ref is equal to within the curly braces the ref we have created which is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Now, we have the reference to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D06B8-AF52-4FD0-9C99-CF5B718FF683}"/>
              </a:ext>
            </a:extLst>
          </p:cNvPr>
          <p:cNvSpPr/>
          <p:nvPr/>
        </p:nvSpPr>
        <p:spPr>
          <a:xfrm>
            <a:off x="2939480" y="5139618"/>
            <a:ext cx="4680520" cy="4042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169EE-6BEC-4B5E-9D86-8EA3F01574BF}"/>
              </a:ext>
            </a:extLst>
          </p:cNvPr>
          <p:cNvSpPr/>
          <p:nvPr/>
        </p:nvSpPr>
        <p:spPr>
          <a:xfrm>
            <a:off x="2744588" y="3920564"/>
            <a:ext cx="2592288" cy="404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9B1D7B-C928-4423-A7A2-823EAFF1703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040732" y="4324809"/>
            <a:ext cx="1239008" cy="814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A258DB7-8A20-4507-9039-C2B3457A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94" y="2778582"/>
            <a:ext cx="5409828" cy="35640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Third Step (and the Final Step), is to call the focus method on this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But First, let’s find out what exactly does the property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hold after a reference is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going to add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LifeCycle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hook. Within the hook, we will simple console.log (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169EE-6BEC-4B5E-9D86-8EA3F01574BF}"/>
              </a:ext>
            </a:extLst>
          </p:cNvPr>
          <p:cNvSpPr/>
          <p:nvPr/>
        </p:nvSpPr>
        <p:spPr>
          <a:xfrm>
            <a:off x="2771800" y="4077072"/>
            <a:ext cx="2592288" cy="632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Refresh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Check with property called current of type input and this current property point to actual  DOM node. So the focus on the input element in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we  simple call the focus method on the current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FDDBB-A0AA-48FD-94F9-2381A3E0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25" y="2566346"/>
            <a:ext cx="4846949" cy="33661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2F65B7-88D7-4991-B123-D85F7821526A}"/>
              </a:ext>
            </a:extLst>
          </p:cNvPr>
          <p:cNvSpPr/>
          <p:nvPr/>
        </p:nvSpPr>
        <p:spPr>
          <a:xfrm>
            <a:off x="5529697" y="4413577"/>
            <a:ext cx="1440160" cy="673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ADDEE-F263-49DC-989B-6D0491713A0D}"/>
              </a:ext>
            </a:extLst>
          </p:cNvPr>
          <p:cNvSpPr/>
          <p:nvPr/>
        </p:nvSpPr>
        <p:spPr>
          <a:xfrm>
            <a:off x="5451407" y="3260730"/>
            <a:ext cx="936104" cy="245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BF8D68-BA96-4DA1-B3B1-8C19B447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74012"/>
            <a:ext cx="3749600" cy="27171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EE6A5-788C-4995-83F1-107949FB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432575"/>
            <a:ext cx="4529014" cy="9241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30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Go back to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call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this.inputRef.current.focus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Refresh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You can see the input element has the focus.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ADDEE-F263-49DC-989B-6D0491713A0D}"/>
              </a:ext>
            </a:extLst>
          </p:cNvPr>
          <p:cNvSpPr/>
          <p:nvPr/>
        </p:nvSpPr>
        <p:spPr>
          <a:xfrm>
            <a:off x="1492590" y="4025206"/>
            <a:ext cx="1495234" cy="2115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6F5D45-B35B-4984-83CD-45D239827906}"/>
              </a:ext>
            </a:extLst>
          </p:cNvPr>
          <p:cNvSpPr/>
          <p:nvPr/>
        </p:nvSpPr>
        <p:spPr>
          <a:xfrm>
            <a:off x="4932040" y="3885696"/>
            <a:ext cx="1206046" cy="3510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A233CE-20E0-4D73-8121-38CD409B51A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987824" y="4061210"/>
            <a:ext cx="1944216" cy="697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0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30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the refs used in the input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second use of refs is to fetch the input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Go back the input text and create a button with a text click and a click event handler on 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is equal to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this.clickhandler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144308-972D-4D17-A37B-A7424FE2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05785"/>
            <a:ext cx="4078080" cy="36070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74103-3FF2-40CE-85A8-BD5C242FF591}"/>
              </a:ext>
            </a:extLst>
          </p:cNvPr>
          <p:cNvSpPr/>
          <p:nvPr/>
        </p:nvSpPr>
        <p:spPr>
          <a:xfrm>
            <a:off x="2699792" y="3789040"/>
            <a:ext cx="1800200" cy="279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8BAC3-8C67-47F9-B3BF-C1A4E1074AFD}"/>
              </a:ext>
            </a:extLst>
          </p:cNvPr>
          <p:cNvSpPr/>
          <p:nvPr/>
        </p:nvSpPr>
        <p:spPr>
          <a:xfrm>
            <a:off x="2843808" y="5247733"/>
            <a:ext cx="2952328" cy="279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F1E15-F247-4604-A2BC-8A16BEB868D5}"/>
              </a:ext>
            </a:extLst>
          </p:cNvPr>
          <p:cNvSpPr/>
          <p:nvPr/>
        </p:nvSpPr>
        <p:spPr>
          <a:xfrm>
            <a:off x="2542588" y="4313866"/>
            <a:ext cx="2952328" cy="4112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Refresh the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Enter text and click 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042BD-F4DF-405C-BCD9-B1E8C824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3689350"/>
            <a:ext cx="6876256" cy="16152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473B0-DD87-4C20-9DF5-706AF964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2208349"/>
            <a:ext cx="5019675" cy="1333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37650A-CEC1-47F0-B657-9DFACBD7A82B}"/>
              </a:ext>
            </a:extLst>
          </p:cNvPr>
          <p:cNvSpPr/>
          <p:nvPr/>
        </p:nvSpPr>
        <p:spPr>
          <a:xfrm>
            <a:off x="5364088" y="3212976"/>
            <a:ext cx="576064" cy="328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05EF8-1EBD-4E12-A33E-DC97E7502734}"/>
              </a:ext>
            </a:extLst>
          </p:cNvPr>
          <p:cNvSpPr/>
          <p:nvPr/>
        </p:nvSpPr>
        <p:spPr>
          <a:xfrm>
            <a:off x="4511402" y="4581128"/>
            <a:ext cx="576064" cy="328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D844D-4522-4FEF-87E5-932C60E17D3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4799434" y="3541849"/>
            <a:ext cx="852686" cy="1039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4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is to use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createRef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to create Refs.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React also support  the second way to set refs which is called </a:t>
            </a:r>
            <a:r>
              <a:rPr lang="en-US" altLang="zh-TW" sz="1600" b="1">
                <a:solidFill>
                  <a:schemeClr val="tx1"/>
                </a:solidFill>
                <a:latin typeface="+mj-lt"/>
              </a:rPr>
              <a:t>the callback refs.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2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737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section discussed the concepts of Refs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Refs make it possible to access the DOM node directly with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understanding, we take a look at one of common use cases which is focusing a text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For example, we have a login form. As soon as the page is loaded. Let’s say, by default, we want the user name input field to be focused.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Let’s see how to achieve that with refs.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create a new file called Components/RefsDemo.js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F9620-82C6-4437-929D-60CF0A53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09" y="1916832"/>
            <a:ext cx="3838575" cy="3381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015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Within the RefsDemo.js, use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(React Create component with ES7)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72F74-EBAA-4F29-B909-DFCC8A86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2076450"/>
            <a:ext cx="3524474" cy="19286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0DE1F-73AB-4DE0-84DB-927724DE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62" y="2061092"/>
            <a:ext cx="380047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DDFA6-1A2D-45EE-B4FA-0CCE7E1037F7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1547664" y="2384884"/>
            <a:ext cx="3411198" cy="12049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AEA15-90E5-4EFF-BA31-7F6C85281A70}"/>
              </a:ext>
            </a:extLst>
          </p:cNvPr>
          <p:cNvSpPr/>
          <p:nvPr/>
        </p:nvSpPr>
        <p:spPr>
          <a:xfrm>
            <a:off x="1043608" y="2276872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are going to add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Remove the export of the component and export default Module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RefsDemo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D9CF0-8E77-40DC-8159-F54CE221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93118"/>
            <a:ext cx="3771900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395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Then import the component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RefsDemo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at App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FB2959-FE67-4F5E-9F5D-71AA7315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3087"/>
            <a:ext cx="4248150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7476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Refresh browser. We have the input text field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3FF9F-C653-4365-8B2B-66207128F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2575"/>
            <a:ext cx="4714875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0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want to achieve this input text field be focused as soon as the input test field is displayed.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Using Refs, we can do this in three simple steps.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8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86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First Step is to create a refs. We do that using create ref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constructor by “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” (React Constructor)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https://www.youtube.com/watch?v=FXa9mMTKOu8&amp;index=28&amp;list=PLC3y8-rFHvwgg3vaYJgHGnModB54rxOk3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2019/3/11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864E9-185F-499D-A457-15BA241A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9" y="2173004"/>
            <a:ext cx="3681429" cy="19833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51D32-2129-488E-8114-98BB99B7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370"/>
            <a:ext cx="3681429" cy="36363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BEE32B-D088-4D21-AF1E-CDB807E5084B}"/>
              </a:ext>
            </a:extLst>
          </p:cNvPr>
          <p:cNvSpPr/>
          <p:nvPr/>
        </p:nvSpPr>
        <p:spPr>
          <a:xfrm>
            <a:off x="977427" y="2754231"/>
            <a:ext cx="72008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5BFBC-F040-4E02-8929-3F47A7B85D1E}"/>
              </a:ext>
            </a:extLst>
          </p:cNvPr>
          <p:cNvSpPr/>
          <p:nvPr/>
        </p:nvSpPr>
        <p:spPr>
          <a:xfrm>
            <a:off x="5369915" y="3148634"/>
            <a:ext cx="2016224" cy="11051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925EF0-4E40-4FD4-A26E-A1FEAAA0B1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697507" y="2826239"/>
            <a:ext cx="3672408" cy="8749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1047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28 Refs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987</cp:revision>
  <dcterms:created xsi:type="dcterms:W3CDTF">2018-09-28T16:40:41Z</dcterms:created>
  <dcterms:modified xsi:type="dcterms:W3CDTF">2019-03-12T00:11:31Z</dcterms:modified>
</cp:coreProperties>
</file>