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5" r:id="rId4"/>
    <p:sldId id="267" r:id="rId5"/>
    <p:sldId id="266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3" autoAdjust="0"/>
    <p:restoredTop sz="99626" autoAdjust="0"/>
  </p:normalViewPr>
  <p:slideViewPr>
    <p:cSldViewPr>
      <p:cViewPr varScale="1">
        <p:scale>
          <a:sx n="73" d="100"/>
          <a:sy n="73" d="100"/>
        </p:scale>
        <p:origin x="9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6aNv8nkUSw&amp;list=PLC3y8-rFHvwgg3vaYJgHGnModB54rxOk3&amp;index=3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Higher Order Components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Higher Order Components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Higher Order Components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Why there is a need for Higher Order Components?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What is Higher Order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create Higher Order Component?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In the Click Counter, Hovered Counter, and Key Press Counter, we have three duplicated classes in the components folder.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How to make them into one?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33.1 How Share Code?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880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How Share Code?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21382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reuse this code?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 immediate though is to lift this state to the parent component and pass down the handler as a prop.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Define a counter functionality as app component and provide the and the handler as props to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ClickCounter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HoverCounter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will work for our scenario where we have counter components as children of the same parent.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2857496" y="3958125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955323" y="54452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4325054" y="5445224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040655" y="3980310"/>
            <a:ext cx="1199067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3725520" y="4026204"/>
            <a:ext cx="1199067" cy="1638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1EB1F-1E3C-4B75-AFF1-B445B24A058D}"/>
              </a:ext>
            </a:extLst>
          </p:cNvPr>
          <p:cNvSpPr/>
          <p:nvPr/>
        </p:nvSpPr>
        <p:spPr>
          <a:xfrm>
            <a:off x="827584" y="4986162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219DDE-2D21-429F-B80F-D11A44AE2EDC}"/>
              </a:ext>
            </a:extLst>
          </p:cNvPr>
          <p:cNvSpPr/>
          <p:nvPr/>
        </p:nvSpPr>
        <p:spPr>
          <a:xfrm>
            <a:off x="5543813" y="5025066"/>
            <a:ext cx="840419" cy="183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8C91ECF-217A-4026-9448-BFECB8CF7B4A}"/>
              </a:ext>
            </a:extLst>
          </p:cNvPr>
          <p:cNvCxnSpPr>
            <a:stCxn id="9" idx="1"/>
            <a:endCxn id="7" idx="2"/>
          </p:cNvCxnSpPr>
          <p:nvPr/>
        </p:nvCxnSpPr>
        <p:spPr>
          <a:xfrm rot="10800000">
            <a:off x="3505568" y="4246158"/>
            <a:ext cx="81948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773AA47-6294-4D66-BE5F-A1B03E3AB3B9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2594292" y="4246157"/>
            <a:ext cx="911276" cy="13430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AB4638-51EC-4993-847B-E5FE99D03AE2}"/>
              </a:ext>
            </a:extLst>
          </p:cNvPr>
          <p:cNvSpPr/>
          <p:nvPr/>
        </p:nvSpPr>
        <p:spPr>
          <a:xfrm>
            <a:off x="3041480" y="5589240"/>
            <a:ext cx="874047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4422686" y="3916418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Lift counter logic (state) to Parent and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pass down the handler as props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590171" y="3856233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C084A4-B7DE-48F9-B5F5-91CC1D37E7E6}"/>
              </a:ext>
            </a:extLst>
          </p:cNvPr>
          <p:cNvSpPr/>
          <p:nvPr/>
        </p:nvSpPr>
        <p:spPr>
          <a:xfrm>
            <a:off x="2869599" y="5589240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BF196C-51E8-487F-A6D7-57377A4C1E86}"/>
              </a:ext>
            </a:extLst>
          </p:cNvPr>
          <p:cNvSpPr/>
          <p:nvPr/>
        </p:nvSpPr>
        <p:spPr>
          <a:xfrm>
            <a:off x="587282" y="5025942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8F3DE4-FE2E-46CE-88B1-469B7817A79C}"/>
              </a:ext>
            </a:extLst>
          </p:cNvPr>
          <p:cNvSpPr/>
          <p:nvPr/>
        </p:nvSpPr>
        <p:spPr>
          <a:xfrm>
            <a:off x="5280680" y="4979621"/>
            <a:ext cx="334249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903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33.1 How Share Code?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85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How to reuse this code?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If we have a scenario where the counter components are scattered in the react component tree,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lifting the state would definitely not be the correct solution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There is a need to share common functionality between components without repeating code and that is the </a:t>
            </a: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concept of high-order components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We will discuss next.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https://www.youtube.com/watch?v=B6aNv8nkUSw&amp;list=PLC3y8-rFHvwgg3vaYJgHGnModB54rxOk3&amp;index=33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B0B48-8E42-4EE0-B058-C138CE03A95B}"/>
              </a:ext>
            </a:extLst>
          </p:cNvPr>
          <p:cNvSpPr/>
          <p:nvPr/>
        </p:nvSpPr>
        <p:spPr>
          <a:xfrm>
            <a:off x="3577576" y="345268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B6AA5-57A4-4A8C-9E37-20BF9ADD9C6E}"/>
              </a:ext>
            </a:extLst>
          </p:cNvPr>
          <p:cNvSpPr/>
          <p:nvPr/>
        </p:nvSpPr>
        <p:spPr>
          <a:xfrm>
            <a:off x="1675403" y="438349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ClickCounter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CD93E-BEEA-4476-92D4-82067E25024D}"/>
              </a:ext>
            </a:extLst>
          </p:cNvPr>
          <p:cNvSpPr/>
          <p:nvPr/>
        </p:nvSpPr>
        <p:spPr>
          <a:xfrm>
            <a:off x="5789792" y="5803883"/>
            <a:ext cx="1638969" cy="288032"/>
          </a:xfrm>
          <a:prstGeom prst="rect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HoverCounter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5ECF344-D9AB-4D69-9D43-154228A3CC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38882" y="3196726"/>
            <a:ext cx="642773" cy="1730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304CCA-0813-46FF-9EB5-5B218A57FD9D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5094427" y="2871940"/>
            <a:ext cx="646073" cy="2383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001564-F070-4E28-BCCF-BF2D715F652F}"/>
              </a:ext>
            </a:extLst>
          </p:cNvPr>
          <p:cNvSpPr/>
          <p:nvPr/>
        </p:nvSpPr>
        <p:spPr>
          <a:xfrm>
            <a:off x="971600" y="5449624"/>
            <a:ext cx="4200578" cy="643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Lifting the state is not a great solution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75642-1A0B-47CD-B494-068C4588E948}"/>
              </a:ext>
            </a:extLst>
          </p:cNvPr>
          <p:cNvSpPr/>
          <p:nvPr/>
        </p:nvSpPr>
        <p:spPr>
          <a:xfrm>
            <a:off x="1310251" y="3350796"/>
            <a:ext cx="2016224" cy="2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 Tree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A53A61-525D-403C-8414-36F945114A3B}"/>
              </a:ext>
            </a:extLst>
          </p:cNvPr>
          <p:cNvSpPr/>
          <p:nvPr/>
        </p:nvSpPr>
        <p:spPr>
          <a:xfrm>
            <a:off x="5334189" y="4386793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RandomComponentA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C49D8-AFD4-4F5F-9CB6-BAAB3028EC0C}"/>
              </a:ext>
            </a:extLst>
          </p:cNvPr>
          <p:cNvSpPr/>
          <p:nvPr/>
        </p:nvSpPr>
        <p:spPr>
          <a:xfrm>
            <a:off x="5334188" y="5115454"/>
            <a:ext cx="2550179" cy="273744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RandomComponentB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C7F082-D62A-422C-AAD0-7BB72619628A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 flipH="1">
            <a:off x="6609278" y="4660537"/>
            <a:ext cx="1" cy="45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CFEA20-B4B1-4B92-9C87-32FD25FDE3D0}"/>
              </a:ext>
            </a:extLst>
          </p:cNvPr>
          <p:cNvCxnSpPr>
            <a:stCxn id="34" idx="2"/>
            <a:endCxn id="9" idx="0"/>
          </p:cNvCxnSpPr>
          <p:nvPr/>
        </p:nvCxnSpPr>
        <p:spPr>
          <a:xfrm flipH="1">
            <a:off x="6609277" y="5389198"/>
            <a:ext cx="1" cy="41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3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330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33 Higher Order Components 1</vt:lpstr>
      <vt:lpstr>33 Higher Order Components 1</vt:lpstr>
      <vt:lpstr>33.1 How Share Code? </vt:lpstr>
      <vt:lpstr>33.1 How Share Code? </vt:lpstr>
      <vt:lpstr>33.1 How Share Code? 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1007</cp:revision>
  <dcterms:created xsi:type="dcterms:W3CDTF">2018-09-28T16:40:41Z</dcterms:created>
  <dcterms:modified xsi:type="dcterms:W3CDTF">2020-04-07T00:16:54Z</dcterms:modified>
</cp:coreProperties>
</file>