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65" r:id="rId4"/>
    <p:sldId id="267" r:id="rId5"/>
    <p:sldId id="268" r:id="rId6"/>
    <p:sldId id="269" r:id="rId7"/>
    <p:sldId id="270" r:id="rId8"/>
    <p:sldId id="271" r:id="rId9"/>
    <p:sldId id="273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93" d="100"/>
          <a:sy n="93" d="100"/>
        </p:scale>
        <p:origin x="384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sBQj6X7UK8&amp;list=PLC3y8-rFHvwgg3vaYJgHGnModB54rxOk3&amp;index=3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 Higher Order Components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34.2 Share the Counter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2736304" cy="18722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Share the Counter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withCounter.js: Share constructor and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incrementCount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Redner name, count, and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incrementCount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8813E5-21C8-445A-B5CE-0925408ED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340767"/>
            <a:ext cx="4266604" cy="504307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4010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34.2 Share the Counter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3456384" cy="18722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Share the Counter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clickCounter.js: render function destruct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this.props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and get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incrementCount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name, and count.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36C74-39EC-4A7E-AFD3-C437C4F25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430" y="1187011"/>
            <a:ext cx="4613093" cy="53841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2586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34.2 Share the Counter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340767"/>
            <a:ext cx="3402830" cy="15841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Share the Counter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hoverCounter.js: render function destruct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this.props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and get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incrementCount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name, and count.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69E0BC-CB52-4C5F-B54E-BFA525F21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237282"/>
            <a:ext cx="3989237" cy="532119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9698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34.2 Share the Counter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2" y="1340767"/>
            <a:ext cx="7992889" cy="15841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Share the Counter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counter is working again.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difference is that we are using the share code instead of separate code in each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hoverCounter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E632E-BF96-4719-8288-9A6B8C8EB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3469358"/>
            <a:ext cx="4781550" cy="2047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4213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34.3 Summary of HOC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0203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34.3 Summary of HOC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2" y="1340768"/>
            <a:ext cx="7992889" cy="823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HOC: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At top, we have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HoverCounter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Components.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5A0BC7-5FD8-46B9-9D5B-C7ABA88D4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347669"/>
            <a:ext cx="4457700" cy="4229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98834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34.3 Summary of HOC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340768"/>
            <a:ext cx="3960442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HOC: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export HOC.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export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UpdatedComponent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64D472-8161-462D-8325-C34E96EBC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80967"/>
            <a:ext cx="3888431" cy="561331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14775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34.3 Summary of HOC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340768"/>
            <a:ext cx="3960442" cy="33843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HOC: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withCounter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zh-TW" sz="1800" b="1" dirty="0">
                <a:solidFill>
                  <a:schemeClr val="tx1"/>
                </a:solidFill>
              </a:rPr>
              <a:t>Pass in the </a:t>
            </a:r>
            <a:r>
              <a:rPr lang="en-US" altLang="zh-TW" sz="1800" b="1" dirty="0" err="1">
                <a:solidFill>
                  <a:schemeClr val="tx1"/>
                </a:solidFill>
              </a:rPr>
              <a:t>OrginalCompoent</a:t>
            </a:r>
            <a:r>
              <a:rPr lang="en-US" altLang="zh-TW" sz="1800" b="1" dirty="0">
                <a:solidFill>
                  <a:schemeClr val="tx1"/>
                </a:solidFill>
              </a:rPr>
              <a:t> and return </a:t>
            </a:r>
            <a:r>
              <a:rPr lang="en-US" altLang="zh-TW" sz="1800" b="1" dirty="0" err="1">
                <a:solidFill>
                  <a:schemeClr val="tx1"/>
                </a:solidFill>
              </a:rPr>
              <a:t>NewComponent</a:t>
            </a:r>
            <a:r>
              <a:rPr lang="en-US" altLang="zh-TW" sz="18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withCounter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maintain the state by constructor and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incrementCount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parameters are passed the render function and passed to the props (parameters) of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OriginalComponent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and then return to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NewComponent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0C7F1A-BAE0-48CB-85D9-34750392D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15829"/>
            <a:ext cx="4104457" cy="513259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9984EDF-DAB8-48CA-BE7B-42303C8A03BB}"/>
              </a:ext>
            </a:extLst>
          </p:cNvPr>
          <p:cNvSpPr/>
          <p:nvPr/>
        </p:nvSpPr>
        <p:spPr>
          <a:xfrm>
            <a:off x="5292080" y="5805264"/>
            <a:ext cx="1584176" cy="2389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63903-F33C-461D-9222-1D95906362B9}"/>
              </a:ext>
            </a:extLst>
          </p:cNvPr>
          <p:cNvSpPr/>
          <p:nvPr/>
        </p:nvSpPr>
        <p:spPr>
          <a:xfrm>
            <a:off x="6553200" y="2060848"/>
            <a:ext cx="1547192" cy="2389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454F2B-5600-46F1-8967-DB848B47B62C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6084168" y="2299762"/>
            <a:ext cx="1242628" cy="35055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478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34.3 Summary of HOC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340768"/>
            <a:ext cx="3960442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HOC: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hoverCounter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The same execution flow also happen for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hoverCounter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22E05B-9994-40BE-A1E0-038D061DA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312857"/>
            <a:ext cx="3818385" cy="519883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55313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 Higher Order Components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7229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Why Higher Order Components?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To share the common functionality between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The Higher Order Components (HOC) is a pattern where a function takes a component as an argument and returns a new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 simple code, it will look something like this: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0B5BF040-5B6B-4A9A-8551-960F38EBA962}"/>
              </a:ext>
            </a:extLst>
          </p:cNvPr>
          <p:cNvSpPr txBox="1">
            <a:spLocks/>
          </p:cNvSpPr>
          <p:nvPr/>
        </p:nvSpPr>
        <p:spPr>
          <a:xfrm>
            <a:off x="791580" y="3361219"/>
            <a:ext cx="7560840" cy="398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const </a:t>
            </a:r>
            <a:r>
              <a:rPr lang="en-US" altLang="zh-TW" sz="1800" b="1" i="1" dirty="0" err="1">
                <a:solidFill>
                  <a:srgbClr val="C00000"/>
                </a:solidFill>
                <a:latin typeface="+mj-lt"/>
              </a:rPr>
              <a:t>NewCompoent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 = </a:t>
            </a:r>
            <a:r>
              <a:rPr lang="en-US" altLang="zh-TW" sz="1800" b="1" i="1" dirty="0" err="1">
                <a:solidFill>
                  <a:srgbClr val="C00000"/>
                </a:solidFill>
                <a:latin typeface="+mj-lt"/>
              </a:rPr>
              <a:t>highOrderComponent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 (</a:t>
            </a:r>
            <a:r>
              <a:rPr lang="en-US" altLang="zh-TW" sz="1800" b="1" i="1" dirty="0" err="1">
                <a:solidFill>
                  <a:srgbClr val="C00000"/>
                </a:solidFill>
                <a:latin typeface="+mj-lt"/>
              </a:rPr>
              <a:t>originalComponent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)</a:t>
            </a:r>
            <a:endParaRPr lang="en-US" altLang="zh-TW" sz="1800" b="1" i="1" dirty="0">
              <a:solidFill>
                <a:srgbClr val="C00000"/>
              </a:solidFill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11E66FB3-C051-4D97-BF66-C911F48A613B}"/>
              </a:ext>
            </a:extLst>
          </p:cNvPr>
          <p:cNvSpPr txBox="1">
            <a:spLocks/>
          </p:cNvSpPr>
          <p:nvPr/>
        </p:nvSpPr>
        <p:spPr>
          <a:xfrm>
            <a:off x="791580" y="3858056"/>
            <a:ext cx="7560840" cy="398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const </a:t>
            </a:r>
            <a:r>
              <a:rPr lang="en-US" altLang="zh-TW" sz="1800" b="1" i="1" dirty="0" err="1">
                <a:solidFill>
                  <a:srgbClr val="C00000"/>
                </a:solidFill>
                <a:latin typeface="+mj-lt"/>
              </a:rPr>
              <a:t>EnhanceCompoent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 = </a:t>
            </a:r>
            <a:r>
              <a:rPr lang="en-US" altLang="zh-TW" sz="1800" b="1" i="1" dirty="0" err="1">
                <a:solidFill>
                  <a:srgbClr val="C00000"/>
                </a:solidFill>
                <a:latin typeface="+mj-lt"/>
              </a:rPr>
              <a:t>highOrderComponent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 (</a:t>
            </a:r>
            <a:r>
              <a:rPr lang="en-US" altLang="zh-TW" sz="1800" b="1" i="1" dirty="0" err="1">
                <a:solidFill>
                  <a:srgbClr val="C00000"/>
                </a:solidFill>
                <a:latin typeface="+mj-lt"/>
              </a:rPr>
              <a:t>originalComponent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)</a:t>
            </a:r>
            <a:endParaRPr lang="en-US" altLang="zh-TW" sz="1800" b="1" i="1" dirty="0">
              <a:solidFill>
                <a:srgbClr val="C00000"/>
              </a:solidFill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CCF1DC75-CB0E-4D9D-9C3B-0F9A1AF88DC0}"/>
              </a:ext>
            </a:extLst>
          </p:cNvPr>
          <p:cNvSpPr txBox="1">
            <a:spLocks/>
          </p:cNvSpPr>
          <p:nvPr/>
        </p:nvSpPr>
        <p:spPr>
          <a:xfrm>
            <a:off x="457200" y="4398047"/>
            <a:ext cx="8352928" cy="97516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From a non-technical point of view, we have Iron Main = With Suite (Passing Tony Stark as the passing parameter).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have Iron Man as an enhanced component of Tony Stark.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693EFABB-DF94-4DA6-BAF0-0AA4AA9CEC69}"/>
              </a:ext>
            </a:extLst>
          </p:cNvPr>
          <p:cNvSpPr txBox="1">
            <a:spLocks/>
          </p:cNvSpPr>
          <p:nvPr/>
        </p:nvSpPr>
        <p:spPr>
          <a:xfrm>
            <a:off x="784562" y="5550664"/>
            <a:ext cx="7560840" cy="398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const </a:t>
            </a:r>
            <a:r>
              <a:rPr lang="en-US" altLang="zh-TW" sz="1800" b="1" i="1" dirty="0" err="1">
                <a:solidFill>
                  <a:srgbClr val="C00000"/>
                </a:solidFill>
                <a:latin typeface="+mj-lt"/>
              </a:rPr>
              <a:t>IronMan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 = </a:t>
            </a:r>
            <a:r>
              <a:rPr lang="en-US" altLang="zh-TW" sz="1800" b="1" i="1" dirty="0" err="1">
                <a:solidFill>
                  <a:srgbClr val="C00000"/>
                </a:solidFill>
                <a:latin typeface="+mj-lt"/>
              </a:rPr>
              <a:t>withSuit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 (</a:t>
            </a:r>
            <a:r>
              <a:rPr lang="en-US" altLang="zh-TW" sz="1800" b="1" i="1" dirty="0" err="1">
                <a:solidFill>
                  <a:srgbClr val="C00000"/>
                </a:solidFill>
                <a:latin typeface="+mj-lt"/>
              </a:rPr>
              <a:t>TonyStark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)</a:t>
            </a:r>
            <a:endParaRPr lang="en-US" altLang="zh-TW" sz="1800" b="1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34.1 Share the Name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880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34.1 Share the Name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6288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HOC Code: Share the Name for Click and Hover Counter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./component/WithCounter.js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arrow function passed in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OrignalCompoent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NewCompoent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is defined as return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OrginalComponent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with the arrow function.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DC7629-076F-4B8E-9E04-70B8A21A1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205010"/>
            <a:ext cx="4724400" cy="2752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D59622-8B54-470E-895E-22BA7A9A114A}"/>
              </a:ext>
            </a:extLst>
          </p:cNvPr>
          <p:cNvSpPr/>
          <p:nvPr/>
        </p:nvSpPr>
        <p:spPr>
          <a:xfrm>
            <a:off x="3491880" y="4550053"/>
            <a:ext cx="3356248" cy="319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34.1 Share the Name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3096344" cy="33843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HOC Code: Share the Name for Click and Hover Counter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Now, we apply this pattern to our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HoverCounter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we import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UpdatedComponent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from ‘./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withCounter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get parameter { this.props.name}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D43AA-9E77-4B70-BB22-5FB294F5E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104" y="1359063"/>
            <a:ext cx="5150180" cy="473423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9EA666E-7A6C-41B6-94CB-0AD7946E2E44}"/>
              </a:ext>
            </a:extLst>
          </p:cNvPr>
          <p:cNvSpPr/>
          <p:nvPr/>
        </p:nvSpPr>
        <p:spPr>
          <a:xfrm>
            <a:off x="4139952" y="5589240"/>
            <a:ext cx="2952328" cy="3684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297284-1C3D-48E2-A4F7-A000BEF68DFF}"/>
              </a:ext>
            </a:extLst>
          </p:cNvPr>
          <p:cNvSpPr/>
          <p:nvPr/>
        </p:nvSpPr>
        <p:spPr>
          <a:xfrm>
            <a:off x="4667672" y="4994882"/>
            <a:ext cx="1200472" cy="3383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7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D4452D-E32C-472E-807A-D563391B9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958" y="1194477"/>
            <a:ext cx="4774961" cy="52181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34.1 Share the Name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3096344" cy="33843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HOC Code: Share the Name for Click and Hover Counter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Now, we apply this pattern to our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HoverCounter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we import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UpdatedComponent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from ‘./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withCounter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get parameter { this.props.name}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EA666E-7A6C-41B6-94CB-0AD7946E2E44}"/>
              </a:ext>
            </a:extLst>
          </p:cNvPr>
          <p:cNvSpPr/>
          <p:nvPr/>
        </p:nvSpPr>
        <p:spPr>
          <a:xfrm>
            <a:off x="4245368" y="5909048"/>
            <a:ext cx="3206952" cy="3684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297284-1C3D-48E2-A4F7-A000BEF68DFF}"/>
              </a:ext>
            </a:extLst>
          </p:cNvPr>
          <p:cNvSpPr/>
          <p:nvPr/>
        </p:nvSpPr>
        <p:spPr>
          <a:xfrm>
            <a:off x="5335568" y="5110781"/>
            <a:ext cx="1468680" cy="2624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9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34.1 Share the Name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99288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HOC Code: Share the Name for Click and Hover Counter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C3F88-4B04-45DE-895A-7F4CCB07A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2" y="2447925"/>
            <a:ext cx="3800475" cy="1962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D9A0D29-B9F6-4268-A579-53BA89B4CB24}"/>
              </a:ext>
            </a:extLst>
          </p:cNvPr>
          <p:cNvSpPr/>
          <p:nvPr/>
        </p:nvSpPr>
        <p:spPr>
          <a:xfrm>
            <a:off x="3275856" y="3933056"/>
            <a:ext cx="79208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EB4852-7A06-4ECC-972D-441375C03A18}"/>
              </a:ext>
            </a:extLst>
          </p:cNvPr>
          <p:cNvSpPr/>
          <p:nvPr/>
        </p:nvSpPr>
        <p:spPr>
          <a:xfrm>
            <a:off x="3779912" y="3429000"/>
            <a:ext cx="57606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4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34.2 Share the Counter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787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34.2 Share the Counter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992888" cy="26642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Share the Counter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have share the name for both click component and hover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Now, we want to share the counter for click component and hover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Copy the constructor and increment function from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These functions will be shared with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HoverCounter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 These are the common functionalities we want to share.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will remove constructor and increment code from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HoverCounter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50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3358</TotalTime>
  <Words>916</Words>
  <Application>Microsoft Office PowerPoint</Application>
  <PresentationFormat>On-screen Show (4:3)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佈景主題</vt:lpstr>
      <vt:lpstr>34 Higher Order Components 2</vt:lpstr>
      <vt:lpstr>34 Higher Order Components 2</vt:lpstr>
      <vt:lpstr>34.1 Share the Name</vt:lpstr>
      <vt:lpstr>34.1 Share the Name</vt:lpstr>
      <vt:lpstr>34.1 Share the Name</vt:lpstr>
      <vt:lpstr>34.1 Share the Name</vt:lpstr>
      <vt:lpstr>34.1 Share the Name</vt:lpstr>
      <vt:lpstr>34.2 Share the Counter</vt:lpstr>
      <vt:lpstr>34.2 Share the Counter</vt:lpstr>
      <vt:lpstr>34.2 Share the Counter</vt:lpstr>
      <vt:lpstr>34.2 Share the Counter</vt:lpstr>
      <vt:lpstr>34.2 Share the Counter</vt:lpstr>
      <vt:lpstr>34.2 Share the Counter</vt:lpstr>
      <vt:lpstr>34.3 Summary of HOC</vt:lpstr>
      <vt:lpstr>34.3 Summary of HOC</vt:lpstr>
      <vt:lpstr>34.3 Summary of HOC</vt:lpstr>
      <vt:lpstr>34.3 Summary of HOC</vt:lpstr>
      <vt:lpstr>34.3 Summary of HOC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1055</cp:revision>
  <dcterms:created xsi:type="dcterms:W3CDTF">2018-09-28T16:40:41Z</dcterms:created>
  <dcterms:modified xsi:type="dcterms:W3CDTF">2020-04-07T03:03:56Z</dcterms:modified>
</cp:coreProperties>
</file>