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8" r:id="rId4"/>
    <p:sldId id="269" r:id="rId5"/>
    <p:sldId id="270" r:id="rId6"/>
    <p:sldId id="271" r:id="rId7"/>
    <p:sldId id="272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 varScale="1">
        <p:scale>
          <a:sx n="89" d="100"/>
          <a:sy n="89" d="100"/>
        </p:scale>
        <p:origin x="63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3j8St50fNY&amp;list=PLC3y8-rFHvwgg3vaYJgHGnModB54rxOk3&amp;index=3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3j8St50fNY&amp;list=PLC3y8-rFHvwgg3vaYJgHGnModB54rxOk3&amp;index=38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3j8St50fNY&amp;list=PLC3y8-rFHvwgg3vaYJgHGnModB54rxOk3&amp;index=38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3j8St50fNY&amp;list=PLC3y8-rFHvwgg3vaYJgHGnModB54rxOk3&amp;index=38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3j8St50fNY&amp;list=PLC3y8-rFHvwgg3vaYJgHGnModB54rxOk3&amp;index=38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3j8St50fNY&amp;list=PLC3y8-rFHvwgg3vaYJgHGnModB54rxOk3&amp;index=38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38 Context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38 Context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16561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Context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Context (con: together, texture: weave) means connection together.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Consider a React Application has a lot of components.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have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AppComponent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as the root component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Within the </a:t>
            </a:r>
            <a:r>
              <a:rPr lang="en-US" altLang="zh-TW" sz="1800" b="1" dirty="0" err="1">
                <a:solidFill>
                  <a:schemeClr val="tx1"/>
                </a:solidFill>
              </a:rPr>
              <a:t>AppComponent</a:t>
            </a:r>
            <a:r>
              <a:rPr lang="en-US" altLang="zh-TW" sz="1800" b="1" dirty="0">
                <a:solidFill>
                  <a:schemeClr val="tx1"/>
                </a:solidFill>
              </a:rPr>
              <a:t> at different level are several other components.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https://www.youtube.com/watch?v=j3j8St50fNY&amp;list=PLC3y8-rFHvwgg3vaYJgHGnModB54rxOk3&amp;index=38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7F3B87-61C9-4D4F-845A-18B53CDDA0B4}"/>
              </a:ext>
            </a:extLst>
          </p:cNvPr>
          <p:cNvSpPr/>
          <p:nvPr/>
        </p:nvSpPr>
        <p:spPr>
          <a:xfrm>
            <a:off x="3419872" y="3190834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40B47C-8F93-4FC4-81D0-35C391B59DDE}"/>
              </a:ext>
            </a:extLst>
          </p:cNvPr>
          <p:cNvSpPr/>
          <p:nvPr/>
        </p:nvSpPr>
        <p:spPr>
          <a:xfrm>
            <a:off x="1259632" y="4389514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6174D81-3E84-4F4D-B5A0-6B7BAC57F41D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2604508" y="2746058"/>
            <a:ext cx="766632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77C73DF-B0D7-4E98-9416-7FE3DC864E03}"/>
              </a:ext>
            </a:extLst>
          </p:cNvPr>
          <p:cNvSpPr/>
          <p:nvPr/>
        </p:nvSpPr>
        <p:spPr>
          <a:xfrm>
            <a:off x="3779912" y="4389514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4897540-D724-4DE8-8470-D3C730BF55B0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5400000">
            <a:off x="3864648" y="4006198"/>
            <a:ext cx="76663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8F14F-CE87-4C27-9EA2-770ED4995169}"/>
              </a:ext>
            </a:extLst>
          </p:cNvPr>
          <p:cNvSpPr/>
          <p:nvPr/>
        </p:nvSpPr>
        <p:spPr>
          <a:xfrm>
            <a:off x="6300192" y="4389514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AE4378E-741C-4654-9F80-861B0BCE4816}"/>
              </a:ext>
            </a:extLst>
          </p:cNvPr>
          <p:cNvCxnSpPr>
            <a:stCxn id="7" idx="2"/>
            <a:endCxn id="18" idx="0"/>
          </p:cNvCxnSpPr>
          <p:nvPr/>
        </p:nvCxnSpPr>
        <p:spPr>
          <a:xfrm rot="16200000" flipH="1">
            <a:off x="5124788" y="2746058"/>
            <a:ext cx="766632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FB9DFA5-A109-4685-8784-CBA97D5F7F4E}"/>
              </a:ext>
            </a:extLst>
          </p:cNvPr>
          <p:cNvSpPr/>
          <p:nvPr/>
        </p:nvSpPr>
        <p:spPr>
          <a:xfrm>
            <a:off x="3786262" y="5193889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FC857F-3D17-4F8B-A9D5-04EC8BB56533}"/>
              </a:ext>
            </a:extLst>
          </p:cNvPr>
          <p:cNvSpPr/>
          <p:nvPr/>
        </p:nvSpPr>
        <p:spPr>
          <a:xfrm>
            <a:off x="6300192" y="5193889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285AE9-CDFA-4FF5-9943-7A7183005579}"/>
              </a:ext>
            </a:extLst>
          </p:cNvPr>
          <p:cNvSpPr/>
          <p:nvPr/>
        </p:nvSpPr>
        <p:spPr>
          <a:xfrm>
            <a:off x="6300192" y="5977082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566D521-4785-4387-B645-1B937EDCCD62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 rot="16200000" flipH="1">
            <a:off x="4051075" y="4990649"/>
            <a:ext cx="400129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3A72A48-D7CC-4880-84E8-F7FAA91F2504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rot="5400000">
            <a:off x="6568180" y="4993824"/>
            <a:ext cx="40012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45C6B26-416A-443E-8731-E1F60617843D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rot="5400000">
            <a:off x="6578771" y="5787608"/>
            <a:ext cx="37894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38 Context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16370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Context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If component A, D, and F are supposed to display the login user name.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That information is maintained as a property in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AppComponent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To be able to display the user name in the nested components.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pass down the  username as a props.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https://www.youtube.com/watch?v=j3j8St50fNY&amp;list=PLC3y8-rFHvwgg3vaYJgHGnModB54rxOk3&amp;index=38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7F3B87-61C9-4D4F-845A-18B53CDDA0B4}"/>
              </a:ext>
            </a:extLst>
          </p:cNvPr>
          <p:cNvSpPr/>
          <p:nvPr/>
        </p:nvSpPr>
        <p:spPr>
          <a:xfrm>
            <a:off x="3419872" y="3159718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40B47C-8F93-4FC4-81D0-35C391B59DDE}"/>
              </a:ext>
            </a:extLst>
          </p:cNvPr>
          <p:cNvSpPr/>
          <p:nvPr/>
        </p:nvSpPr>
        <p:spPr>
          <a:xfrm>
            <a:off x="1259632" y="4358398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6174D81-3E84-4F4D-B5A0-6B7BAC57F41D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2604508" y="2714942"/>
            <a:ext cx="766632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77C73DF-B0D7-4E98-9416-7FE3DC864E03}"/>
              </a:ext>
            </a:extLst>
          </p:cNvPr>
          <p:cNvSpPr/>
          <p:nvPr/>
        </p:nvSpPr>
        <p:spPr>
          <a:xfrm>
            <a:off x="3779912" y="4358398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4897540-D724-4DE8-8470-D3C730BF55B0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5400000">
            <a:off x="3864648" y="3975082"/>
            <a:ext cx="76663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8F14F-CE87-4C27-9EA2-770ED4995169}"/>
              </a:ext>
            </a:extLst>
          </p:cNvPr>
          <p:cNvSpPr/>
          <p:nvPr/>
        </p:nvSpPr>
        <p:spPr>
          <a:xfrm>
            <a:off x="6300192" y="4358398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AE4378E-741C-4654-9F80-861B0BCE4816}"/>
              </a:ext>
            </a:extLst>
          </p:cNvPr>
          <p:cNvCxnSpPr>
            <a:stCxn id="7" idx="2"/>
            <a:endCxn id="18" idx="0"/>
          </p:cNvCxnSpPr>
          <p:nvPr/>
        </p:nvCxnSpPr>
        <p:spPr>
          <a:xfrm rot="16200000" flipH="1">
            <a:off x="5124788" y="2714942"/>
            <a:ext cx="766632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FB9DFA5-A109-4685-8784-CBA97D5F7F4E}"/>
              </a:ext>
            </a:extLst>
          </p:cNvPr>
          <p:cNvSpPr/>
          <p:nvPr/>
        </p:nvSpPr>
        <p:spPr>
          <a:xfrm>
            <a:off x="3779912" y="5358546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FC857F-3D17-4F8B-A9D5-04EC8BB56533}"/>
              </a:ext>
            </a:extLst>
          </p:cNvPr>
          <p:cNvSpPr/>
          <p:nvPr/>
        </p:nvSpPr>
        <p:spPr>
          <a:xfrm>
            <a:off x="6300192" y="5347760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285AE9-CDFA-4FF5-9943-7A7183005579}"/>
              </a:ext>
            </a:extLst>
          </p:cNvPr>
          <p:cNvSpPr/>
          <p:nvPr/>
        </p:nvSpPr>
        <p:spPr>
          <a:xfrm>
            <a:off x="6300192" y="6337122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566D521-4785-4387-B645-1B937EDCCD62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 rot="5400000">
            <a:off x="3950013" y="5060595"/>
            <a:ext cx="59590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3A72A48-D7CC-4880-84E8-F7FAA91F2504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rot="5400000">
            <a:off x="6475686" y="5055202"/>
            <a:ext cx="58511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45C6B26-416A-443E-8731-E1F60617843D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rot="5400000">
            <a:off x="6475686" y="6044564"/>
            <a:ext cx="58511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525F62D-AB6B-4C83-B1E1-DE9D89703FF1}"/>
              </a:ext>
            </a:extLst>
          </p:cNvPr>
          <p:cNvSpPr/>
          <p:nvPr/>
        </p:nvSpPr>
        <p:spPr>
          <a:xfrm>
            <a:off x="5292080" y="3284984"/>
            <a:ext cx="1152128" cy="3004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207233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38 Context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16370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Context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For component A, it is very straightforward. Directly pass it as props.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For component D, however, we have the intermediate component B.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So we have to pass down the username as a prop to component B and that in turn has to pass down the prop to component D.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https://www.youtube.com/watch?v=j3j8St50fNY&amp;list=PLC3y8-rFHvwgg3vaYJgHGnModB54rxOk3&amp;index=38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7F3B87-61C9-4D4F-845A-18B53CDDA0B4}"/>
              </a:ext>
            </a:extLst>
          </p:cNvPr>
          <p:cNvSpPr/>
          <p:nvPr/>
        </p:nvSpPr>
        <p:spPr>
          <a:xfrm>
            <a:off x="3419872" y="3159718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40B47C-8F93-4FC4-81D0-35C391B59DDE}"/>
              </a:ext>
            </a:extLst>
          </p:cNvPr>
          <p:cNvSpPr/>
          <p:nvPr/>
        </p:nvSpPr>
        <p:spPr>
          <a:xfrm>
            <a:off x="1259632" y="4358398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6174D81-3E84-4F4D-B5A0-6B7BAC57F41D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2604508" y="2714942"/>
            <a:ext cx="766632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77C73DF-B0D7-4E98-9416-7FE3DC864E03}"/>
              </a:ext>
            </a:extLst>
          </p:cNvPr>
          <p:cNvSpPr/>
          <p:nvPr/>
        </p:nvSpPr>
        <p:spPr>
          <a:xfrm>
            <a:off x="3779912" y="4358398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4897540-D724-4DE8-8470-D3C730BF55B0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5400000">
            <a:off x="3864648" y="3975082"/>
            <a:ext cx="76663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8F14F-CE87-4C27-9EA2-770ED4995169}"/>
              </a:ext>
            </a:extLst>
          </p:cNvPr>
          <p:cNvSpPr/>
          <p:nvPr/>
        </p:nvSpPr>
        <p:spPr>
          <a:xfrm>
            <a:off x="6300192" y="4358398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AE4378E-741C-4654-9F80-861B0BCE4816}"/>
              </a:ext>
            </a:extLst>
          </p:cNvPr>
          <p:cNvCxnSpPr>
            <a:stCxn id="7" idx="2"/>
            <a:endCxn id="18" idx="0"/>
          </p:cNvCxnSpPr>
          <p:nvPr/>
        </p:nvCxnSpPr>
        <p:spPr>
          <a:xfrm rot="16200000" flipH="1">
            <a:off x="5124788" y="2714942"/>
            <a:ext cx="766632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FB9DFA5-A109-4685-8784-CBA97D5F7F4E}"/>
              </a:ext>
            </a:extLst>
          </p:cNvPr>
          <p:cNvSpPr/>
          <p:nvPr/>
        </p:nvSpPr>
        <p:spPr>
          <a:xfrm>
            <a:off x="3779912" y="5358546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FC857F-3D17-4F8B-A9D5-04EC8BB56533}"/>
              </a:ext>
            </a:extLst>
          </p:cNvPr>
          <p:cNvSpPr/>
          <p:nvPr/>
        </p:nvSpPr>
        <p:spPr>
          <a:xfrm>
            <a:off x="6300192" y="5347760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285AE9-CDFA-4FF5-9943-7A7183005579}"/>
              </a:ext>
            </a:extLst>
          </p:cNvPr>
          <p:cNvSpPr/>
          <p:nvPr/>
        </p:nvSpPr>
        <p:spPr>
          <a:xfrm>
            <a:off x="6300192" y="6337122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566D521-4785-4387-B645-1B937EDCCD62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 rot="5400000">
            <a:off x="3950013" y="5060595"/>
            <a:ext cx="59590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3A72A48-D7CC-4880-84E8-F7FAA91F2504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rot="5400000">
            <a:off x="6475686" y="5055202"/>
            <a:ext cx="58511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45C6B26-416A-443E-8731-E1F60617843D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rot="5400000">
            <a:off x="6475686" y="6044564"/>
            <a:ext cx="58511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525F62D-AB6B-4C83-B1E1-DE9D89703FF1}"/>
              </a:ext>
            </a:extLst>
          </p:cNvPr>
          <p:cNvSpPr/>
          <p:nvPr/>
        </p:nvSpPr>
        <p:spPr>
          <a:xfrm>
            <a:off x="5292080" y="3284984"/>
            <a:ext cx="1152128" cy="3004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68F401-7554-4D5D-92F7-F4E7B6C66F0B}"/>
              </a:ext>
            </a:extLst>
          </p:cNvPr>
          <p:cNvSpPr/>
          <p:nvPr/>
        </p:nvSpPr>
        <p:spPr>
          <a:xfrm>
            <a:off x="2014736" y="3992994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AB0F72-9268-4A3B-BD4E-9DA5BA29DC71}"/>
              </a:ext>
            </a:extLst>
          </p:cNvPr>
          <p:cNvSpPr/>
          <p:nvPr/>
        </p:nvSpPr>
        <p:spPr>
          <a:xfrm>
            <a:off x="4267014" y="4057967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FF77C4-1791-4639-B0C4-8A40A14D33C2}"/>
              </a:ext>
            </a:extLst>
          </p:cNvPr>
          <p:cNvSpPr/>
          <p:nvPr/>
        </p:nvSpPr>
        <p:spPr>
          <a:xfrm>
            <a:off x="4267014" y="4947950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202126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38 Context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18282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Context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If the components are nested five or ten levels deep, all the components in between would have to forward the prop.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This cause problem for certain type of props, such as, language preference UI team and authenticated user which are required by many components in your application.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https://www.youtube.com/watch?v=j3j8St50fNY&amp;list=PLC3y8-rFHvwgg3vaYJgHGnModB54rxOk3&amp;index=38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7F3B87-61C9-4D4F-845A-18B53CDDA0B4}"/>
              </a:ext>
            </a:extLst>
          </p:cNvPr>
          <p:cNvSpPr/>
          <p:nvPr/>
        </p:nvSpPr>
        <p:spPr>
          <a:xfrm>
            <a:off x="3419872" y="3159718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40B47C-8F93-4FC4-81D0-35C391B59DDE}"/>
              </a:ext>
            </a:extLst>
          </p:cNvPr>
          <p:cNvSpPr/>
          <p:nvPr/>
        </p:nvSpPr>
        <p:spPr>
          <a:xfrm>
            <a:off x="1259632" y="4358398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6174D81-3E84-4F4D-B5A0-6B7BAC57F41D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2604508" y="2714942"/>
            <a:ext cx="766632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77C73DF-B0D7-4E98-9416-7FE3DC864E03}"/>
              </a:ext>
            </a:extLst>
          </p:cNvPr>
          <p:cNvSpPr/>
          <p:nvPr/>
        </p:nvSpPr>
        <p:spPr>
          <a:xfrm>
            <a:off x="3779912" y="4358398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4897540-D724-4DE8-8470-D3C730BF55B0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5400000">
            <a:off x="3864648" y="3975082"/>
            <a:ext cx="76663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8F14F-CE87-4C27-9EA2-770ED4995169}"/>
              </a:ext>
            </a:extLst>
          </p:cNvPr>
          <p:cNvSpPr/>
          <p:nvPr/>
        </p:nvSpPr>
        <p:spPr>
          <a:xfrm>
            <a:off x="6300192" y="4358398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AE4378E-741C-4654-9F80-861B0BCE4816}"/>
              </a:ext>
            </a:extLst>
          </p:cNvPr>
          <p:cNvCxnSpPr>
            <a:stCxn id="7" idx="2"/>
            <a:endCxn id="18" idx="0"/>
          </p:cNvCxnSpPr>
          <p:nvPr/>
        </p:nvCxnSpPr>
        <p:spPr>
          <a:xfrm rot="16200000" flipH="1">
            <a:off x="5124788" y="2714942"/>
            <a:ext cx="766632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FB9DFA5-A109-4685-8784-CBA97D5F7F4E}"/>
              </a:ext>
            </a:extLst>
          </p:cNvPr>
          <p:cNvSpPr/>
          <p:nvPr/>
        </p:nvSpPr>
        <p:spPr>
          <a:xfrm>
            <a:off x="3779912" y="5358546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FC857F-3D17-4F8B-A9D5-04EC8BB56533}"/>
              </a:ext>
            </a:extLst>
          </p:cNvPr>
          <p:cNvSpPr/>
          <p:nvPr/>
        </p:nvSpPr>
        <p:spPr>
          <a:xfrm>
            <a:off x="6300192" y="5347760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285AE9-CDFA-4FF5-9943-7A7183005579}"/>
              </a:ext>
            </a:extLst>
          </p:cNvPr>
          <p:cNvSpPr/>
          <p:nvPr/>
        </p:nvSpPr>
        <p:spPr>
          <a:xfrm>
            <a:off x="6300192" y="6337122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566D521-4785-4387-B645-1B937EDCCD62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 rot="5400000">
            <a:off x="3950013" y="5060595"/>
            <a:ext cx="59590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3A72A48-D7CC-4880-84E8-F7FAA91F2504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rot="5400000">
            <a:off x="6475686" y="5055202"/>
            <a:ext cx="58511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45C6B26-416A-443E-8731-E1F60617843D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rot="5400000">
            <a:off x="6475686" y="6044564"/>
            <a:ext cx="58511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525F62D-AB6B-4C83-B1E1-DE9D89703FF1}"/>
              </a:ext>
            </a:extLst>
          </p:cNvPr>
          <p:cNvSpPr/>
          <p:nvPr/>
        </p:nvSpPr>
        <p:spPr>
          <a:xfrm>
            <a:off x="5292080" y="3284984"/>
            <a:ext cx="1152128" cy="3004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68F401-7554-4D5D-92F7-F4E7B6C66F0B}"/>
              </a:ext>
            </a:extLst>
          </p:cNvPr>
          <p:cNvSpPr/>
          <p:nvPr/>
        </p:nvSpPr>
        <p:spPr>
          <a:xfrm>
            <a:off x="2014736" y="3992994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AB0F72-9268-4A3B-BD4E-9DA5BA29DC71}"/>
              </a:ext>
            </a:extLst>
          </p:cNvPr>
          <p:cNvSpPr/>
          <p:nvPr/>
        </p:nvSpPr>
        <p:spPr>
          <a:xfrm>
            <a:off x="4267014" y="4057967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FF77C4-1791-4639-B0C4-8A40A14D33C2}"/>
              </a:ext>
            </a:extLst>
          </p:cNvPr>
          <p:cNvSpPr/>
          <p:nvPr/>
        </p:nvSpPr>
        <p:spPr>
          <a:xfrm>
            <a:off x="4267014" y="4947950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4EF50C-E076-49DA-A951-C09F39B898AD}"/>
              </a:ext>
            </a:extLst>
          </p:cNvPr>
          <p:cNvSpPr/>
          <p:nvPr/>
        </p:nvSpPr>
        <p:spPr>
          <a:xfrm>
            <a:off x="6861818" y="4064345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9EB45D-1CD2-4141-A8CA-04B318F12788}"/>
              </a:ext>
            </a:extLst>
          </p:cNvPr>
          <p:cNvSpPr/>
          <p:nvPr/>
        </p:nvSpPr>
        <p:spPr>
          <a:xfrm>
            <a:off x="6856292" y="4897864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11D5C6-32E8-4DEE-B3B4-39765455F076}"/>
              </a:ext>
            </a:extLst>
          </p:cNvPr>
          <p:cNvSpPr/>
          <p:nvPr/>
        </p:nvSpPr>
        <p:spPr>
          <a:xfrm>
            <a:off x="6856292" y="5920699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3963717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38 Context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18282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Context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scenario is similar to component F as well. The prop has to be passed through Component C, E, and finally F.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Even Component C and E do not need the prop, we still need to send prop through them in order to pass further down in the tree.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This is where context come into the picture.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https://www.youtube.com/watch?v=j3j8St50fNY&amp;list=PLC3y8-rFHvwgg3vaYJgHGnModB54rxOk3&amp;index=38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7F3B87-61C9-4D4F-845A-18B53CDDA0B4}"/>
              </a:ext>
            </a:extLst>
          </p:cNvPr>
          <p:cNvSpPr/>
          <p:nvPr/>
        </p:nvSpPr>
        <p:spPr>
          <a:xfrm>
            <a:off x="3419872" y="3331536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40B47C-8F93-4FC4-81D0-35C391B59DDE}"/>
              </a:ext>
            </a:extLst>
          </p:cNvPr>
          <p:cNvSpPr/>
          <p:nvPr/>
        </p:nvSpPr>
        <p:spPr>
          <a:xfrm>
            <a:off x="1259632" y="4530216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6174D81-3E84-4F4D-B5A0-6B7BAC57F41D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2604508" y="2886760"/>
            <a:ext cx="766632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77C73DF-B0D7-4E98-9416-7FE3DC864E03}"/>
              </a:ext>
            </a:extLst>
          </p:cNvPr>
          <p:cNvSpPr/>
          <p:nvPr/>
        </p:nvSpPr>
        <p:spPr>
          <a:xfrm>
            <a:off x="3779912" y="4530216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4897540-D724-4DE8-8470-D3C730BF55B0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5400000">
            <a:off x="3864648" y="4146900"/>
            <a:ext cx="76663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8F14F-CE87-4C27-9EA2-770ED4995169}"/>
              </a:ext>
            </a:extLst>
          </p:cNvPr>
          <p:cNvSpPr/>
          <p:nvPr/>
        </p:nvSpPr>
        <p:spPr>
          <a:xfrm>
            <a:off x="6300192" y="4530216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AE4378E-741C-4654-9F80-861B0BCE4816}"/>
              </a:ext>
            </a:extLst>
          </p:cNvPr>
          <p:cNvCxnSpPr>
            <a:stCxn id="7" idx="2"/>
            <a:endCxn id="18" idx="0"/>
          </p:cNvCxnSpPr>
          <p:nvPr/>
        </p:nvCxnSpPr>
        <p:spPr>
          <a:xfrm rot="16200000" flipH="1">
            <a:off x="5124788" y="2886760"/>
            <a:ext cx="766632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FB9DFA5-A109-4685-8784-CBA97D5F7F4E}"/>
              </a:ext>
            </a:extLst>
          </p:cNvPr>
          <p:cNvSpPr/>
          <p:nvPr/>
        </p:nvSpPr>
        <p:spPr>
          <a:xfrm>
            <a:off x="3779912" y="5339796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FC857F-3D17-4F8B-A9D5-04EC8BB56533}"/>
              </a:ext>
            </a:extLst>
          </p:cNvPr>
          <p:cNvSpPr/>
          <p:nvPr/>
        </p:nvSpPr>
        <p:spPr>
          <a:xfrm>
            <a:off x="6300192" y="5329010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285AE9-CDFA-4FF5-9943-7A7183005579}"/>
              </a:ext>
            </a:extLst>
          </p:cNvPr>
          <p:cNvSpPr/>
          <p:nvPr/>
        </p:nvSpPr>
        <p:spPr>
          <a:xfrm>
            <a:off x="6300192" y="6121098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566D521-4785-4387-B645-1B937EDCCD62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 rot="5400000">
            <a:off x="4045297" y="5137129"/>
            <a:ext cx="40533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3A72A48-D7CC-4880-84E8-F7FAA91F2504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rot="5400000">
            <a:off x="6570970" y="5131736"/>
            <a:ext cx="39454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45C6B26-416A-443E-8731-E1F60617843D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rot="5400000">
            <a:off x="6574323" y="5927177"/>
            <a:ext cx="38784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525F62D-AB6B-4C83-B1E1-DE9D89703FF1}"/>
              </a:ext>
            </a:extLst>
          </p:cNvPr>
          <p:cNvSpPr/>
          <p:nvPr/>
        </p:nvSpPr>
        <p:spPr>
          <a:xfrm>
            <a:off x="5292080" y="3456802"/>
            <a:ext cx="1152128" cy="3004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68F401-7554-4D5D-92F7-F4E7B6C66F0B}"/>
              </a:ext>
            </a:extLst>
          </p:cNvPr>
          <p:cNvSpPr/>
          <p:nvPr/>
        </p:nvSpPr>
        <p:spPr>
          <a:xfrm>
            <a:off x="2014736" y="4164812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AB0F72-9268-4A3B-BD4E-9DA5BA29DC71}"/>
              </a:ext>
            </a:extLst>
          </p:cNvPr>
          <p:cNvSpPr/>
          <p:nvPr/>
        </p:nvSpPr>
        <p:spPr>
          <a:xfrm>
            <a:off x="4267014" y="4229785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FF77C4-1791-4639-B0C4-8A40A14D33C2}"/>
              </a:ext>
            </a:extLst>
          </p:cNvPr>
          <p:cNvSpPr/>
          <p:nvPr/>
        </p:nvSpPr>
        <p:spPr>
          <a:xfrm>
            <a:off x="4298410" y="5034929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4EF50C-E076-49DA-A951-C09F39B898AD}"/>
              </a:ext>
            </a:extLst>
          </p:cNvPr>
          <p:cNvSpPr/>
          <p:nvPr/>
        </p:nvSpPr>
        <p:spPr>
          <a:xfrm>
            <a:off x="6861818" y="4236163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9EB45D-1CD2-4141-A8CA-04B318F12788}"/>
              </a:ext>
            </a:extLst>
          </p:cNvPr>
          <p:cNvSpPr/>
          <p:nvPr/>
        </p:nvSpPr>
        <p:spPr>
          <a:xfrm>
            <a:off x="6856292" y="4968970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11D5C6-32E8-4DEE-B3B4-39765455F076}"/>
              </a:ext>
            </a:extLst>
          </p:cNvPr>
          <p:cNvSpPr/>
          <p:nvPr/>
        </p:nvSpPr>
        <p:spPr>
          <a:xfrm>
            <a:off x="6856292" y="5761058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3083404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38 Context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Context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Context provides a way to pass data through the component tree without having to pass props down manually at every level.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https://www.youtube.com/watch?v=j3j8St50fNY&amp;list=PLC3y8-rFHvwgg3vaYJgHGnModB54rxOk3&amp;index=38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07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3484</TotalTime>
  <Words>522</Words>
  <Application>Microsoft Office PowerPoint</Application>
  <PresentationFormat>On-screen Show (4:3)</PresentationFormat>
  <Paragraphs>108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38 Context 1</vt:lpstr>
      <vt:lpstr>38 Context 1</vt:lpstr>
      <vt:lpstr>38 Context 1</vt:lpstr>
      <vt:lpstr>38 Context 1</vt:lpstr>
      <vt:lpstr>38 Context 1</vt:lpstr>
      <vt:lpstr>38 Context 1</vt:lpstr>
      <vt:lpstr>38 Context 1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1086</cp:revision>
  <dcterms:created xsi:type="dcterms:W3CDTF">2018-09-28T16:40:41Z</dcterms:created>
  <dcterms:modified xsi:type="dcterms:W3CDTF">2020-04-07T20:54:54Z</dcterms:modified>
</cp:coreProperties>
</file>