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68" r:id="rId4"/>
    <p:sldId id="265" r:id="rId5"/>
    <p:sldId id="267" r:id="rId6"/>
    <p:sldId id="269" r:id="rId7"/>
    <p:sldId id="271" r:id="rId8"/>
    <p:sldId id="270" r:id="rId9"/>
    <p:sldId id="272" r:id="rId10"/>
    <p:sldId id="273" r:id="rId11"/>
    <p:sldId id="274" r:id="rId12"/>
    <p:sldId id="275" r:id="rId13"/>
    <p:sldId id="276" r:id="rId14"/>
    <p:sldId id="277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73" d="100"/>
          <a:sy n="73" d="100"/>
        </p:scale>
        <p:origin x="7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lTjQjWemKgE&amp;list=PLC3y8-rFHvwgg3vaYJgHGnModB54rxOk3&amp;index=39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lTjQjWemKgE&amp;list=PLC3y8-rFHvwgg3vaYJgHGnModB54rxOk3&amp;index=39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lTjQjWemKgE&amp;list=PLC3y8-rFHvwgg3vaYJgHGnModB54rxOk3&amp;index=39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TjQjWemKgE&amp;list=PLC3y8-rFHvwgg3vaYJgHGnModB54rxOk3&amp;index=39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TjQjWemKgE&amp;list=PLC3y8-rFHvwgg3vaYJgHGnModB54rxOk3&amp;index=39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TjQjWemKgE&amp;list=PLC3y8-rFHvwgg3vaYJgHGnModB54rxOk3&amp;index=39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lTjQjWemKgE&amp;list=PLC3y8-rFHvwgg3vaYJgHGnModB54rxOk3&amp;index=3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lTjQjWemKgE&amp;list=PLC3y8-rFHvwgg3vaYJgHGnModB54rxOk3&amp;index=3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lTjQjWemKgE&amp;list=PLC3y8-rFHvwgg3vaYJgHGnModB54rxOk3&amp;index=39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TjQjWemKgE&amp;list=PLC3y8-rFHvwgg3vaYJgHGnModB54rxOk3&amp;index=39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lTjQjWemKgE&amp;list=PLC3y8-rFHvwgg3vaYJgHGnModB54rxOk3&amp;index=39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39 Context 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39.1 React Context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5" y="1340764"/>
            <a:ext cx="4248472" cy="40324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Component Tree: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2. User Provider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need to provide this user context.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place you provide the is import because only the descendent component can consume 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App Component is a good place because all components are under the App.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use the component &lt;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UserProvider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to wrap 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ComponentC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and pass the data value=“peter”.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complete the step 2.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https://www.youtube.com/watch?v=lTjQjWemKgE&amp;list=PLC3y8-rFHvwgg3vaYJgHGnModB54rxOk3&amp;index=39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2A0BA4-9476-4AEB-8180-C34B845DA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369000"/>
            <a:ext cx="4019831" cy="367273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97099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39.1 React Context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5" y="1340764"/>
            <a:ext cx="3528391" cy="30963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Component Tree: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3. Consume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Final step is to consume the username in the desired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For our example, we have to consume the username value in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ComponentF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ComponentF.js, we need to user </a:t>
            </a:r>
            <a:r>
              <a:rPr lang="en-US" altLang="zh-TW" sz="1800" b="1">
                <a:solidFill>
                  <a:schemeClr val="tx1"/>
                </a:solidFill>
                <a:latin typeface="+mj-lt"/>
              </a:rPr>
              <a:t>consumer components.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https://www.youtube.com/watch?v=lTjQjWemKgE&amp;list=PLC3y8-rFHvwgg3vaYJgHGnModB54rxOk3&amp;index=39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52D8DF-A69F-4787-B0BA-D7F41E5DB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161" y="1340764"/>
            <a:ext cx="4425294" cy="318881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1930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39.1 React Context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5" y="1340764"/>
            <a:ext cx="8064895" cy="7920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Component Tree: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https://www.youtube.com/watch?v=lTjQjWemKgE&amp;list=PLC3y8-rFHvwgg3vaYJgHGnModB54rxOk3&amp;index=39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19A47C-3302-4BA4-93EC-15E1DC4DC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2295777"/>
            <a:ext cx="2505075" cy="1371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04992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39.2 Summary of Context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18326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39.2 Summary of Context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4933705" cy="23125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 Creation of Context of Component Tree: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There are three steps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Create the context.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Provide a context value.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Consume the context value in the necessary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https://www.youtube.com/watch?v=lTjQjWemKgE&amp;list=PLC3y8-rFHvwgg3vaYJgHGnModB54rxOk3&amp;index=39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7BE3B0-C63E-4A2F-93AD-7B063F2A34CF}"/>
              </a:ext>
            </a:extLst>
          </p:cNvPr>
          <p:cNvSpPr/>
          <p:nvPr/>
        </p:nvSpPr>
        <p:spPr>
          <a:xfrm>
            <a:off x="5937475" y="1440759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FDC503-0347-4313-B5BC-1ED9677F4053}"/>
              </a:ext>
            </a:extLst>
          </p:cNvPr>
          <p:cNvSpPr/>
          <p:nvPr/>
        </p:nvSpPr>
        <p:spPr>
          <a:xfrm>
            <a:off x="6303866" y="2422456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F9A5A7B-3151-4201-B5EB-698754093163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rot="16200000" flipH="1">
            <a:off x="6493918" y="2144455"/>
            <a:ext cx="549649" cy="63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E151B12-151C-4C05-9754-0030C6F65B44}"/>
              </a:ext>
            </a:extLst>
          </p:cNvPr>
          <p:cNvSpPr/>
          <p:nvPr/>
        </p:nvSpPr>
        <p:spPr>
          <a:xfrm>
            <a:off x="6303866" y="3221250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E0CF29-B1D2-4F77-BF5B-5F25224B063B}"/>
              </a:ext>
            </a:extLst>
          </p:cNvPr>
          <p:cNvSpPr/>
          <p:nvPr/>
        </p:nvSpPr>
        <p:spPr>
          <a:xfrm>
            <a:off x="6303866" y="4013338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FEBFD66-D5E7-4C7C-8553-8D3319A2E610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 rot="5400000">
            <a:off x="6574644" y="3023976"/>
            <a:ext cx="39454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7FD5801-5B27-4214-8377-A478F93D156E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rot="5400000">
            <a:off x="6577997" y="3819417"/>
            <a:ext cx="38784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8FC6730-78A5-410F-8584-D65E8D491623}"/>
              </a:ext>
            </a:extLst>
          </p:cNvPr>
          <p:cNvSpPr/>
          <p:nvPr/>
        </p:nvSpPr>
        <p:spPr>
          <a:xfrm>
            <a:off x="7672017" y="1607087"/>
            <a:ext cx="1152128" cy="3004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FCC91B-1F57-484A-95D1-D98C91FB8219}"/>
              </a:ext>
            </a:extLst>
          </p:cNvPr>
          <p:cNvSpPr/>
          <p:nvPr/>
        </p:nvSpPr>
        <p:spPr>
          <a:xfrm>
            <a:off x="6859966" y="3653298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1661678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39 Context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13064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React Context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context (con: together, text: weave) </a:t>
            </a:r>
            <a:r>
              <a:rPr lang="en-US" altLang="zh-TW" sz="1800" b="1" dirty="0">
                <a:solidFill>
                  <a:schemeClr val="tx1"/>
                </a:solidFill>
              </a:rPr>
              <a:t>means connect together 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Context provides a way to pass data through the component tree without having to pass props down manually at every level.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https://www.youtube.com/watch?v=lTjQjWemKgE&amp;list=PLC3y8-rFHvwgg3vaYJgHGnModB54rxOk3&amp;index=39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CAA40D-461A-4D1B-80C2-6C413AA991EA}"/>
              </a:ext>
            </a:extLst>
          </p:cNvPr>
          <p:cNvSpPr/>
          <p:nvPr/>
        </p:nvSpPr>
        <p:spPr>
          <a:xfrm>
            <a:off x="3419872" y="2996952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2CECEE-56B4-4DC9-B0C0-A2475F1C4073}"/>
              </a:ext>
            </a:extLst>
          </p:cNvPr>
          <p:cNvSpPr/>
          <p:nvPr/>
        </p:nvSpPr>
        <p:spPr>
          <a:xfrm>
            <a:off x="1259632" y="4195632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4BC840D-CB30-491A-93AE-546B0FDF9CF1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 rot="5400000">
            <a:off x="2604508" y="2552176"/>
            <a:ext cx="766632" cy="252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B5E86AA-6CD0-4606-A854-EC910D547DCF}"/>
              </a:ext>
            </a:extLst>
          </p:cNvPr>
          <p:cNvSpPr/>
          <p:nvPr/>
        </p:nvSpPr>
        <p:spPr>
          <a:xfrm>
            <a:off x="3779912" y="4195632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33C100D-77C3-4457-97F2-747BF48C2EC1}"/>
              </a:ext>
            </a:extLst>
          </p:cNvPr>
          <p:cNvCxnSpPr>
            <a:stCxn id="24" idx="2"/>
            <a:endCxn id="30" idx="0"/>
          </p:cNvCxnSpPr>
          <p:nvPr/>
        </p:nvCxnSpPr>
        <p:spPr>
          <a:xfrm rot="5400000">
            <a:off x="3864648" y="3812316"/>
            <a:ext cx="76663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7FFE257-612A-412A-83FC-0A9843316AFC}"/>
              </a:ext>
            </a:extLst>
          </p:cNvPr>
          <p:cNvSpPr/>
          <p:nvPr/>
        </p:nvSpPr>
        <p:spPr>
          <a:xfrm>
            <a:off x="6300192" y="4195632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B8015FC-AAF2-408A-836D-DA8BE2901AA0}"/>
              </a:ext>
            </a:extLst>
          </p:cNvPr>
          <p:cNvCxnSpPr>
            <a:stCxn id="24" idx="2"/>
            <a:endCxn id="32" idx="0"/>
          </p:cNvCxnSpPr>
          <p:nvPr/>
        </p:nvCxnSpPr>
        <p:spPr>
          <a:xfrm rot="16200000" flipH="1">
            <a:off x="5124788" y="2552176"/>
            <a:ext cx="766632" cy="252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8174E95-B79E-447B-9CD0-12A6EDD05393}"/>
              </a:ext>
            </a:extLst>
          </p:cNvPr>
          <p:cNvSpPr/>
          <p:nvPr/>
        </p:nvSpPr>
        <p:spPr>
          <a:xfrm>
            <a:off x="3779912" y="5005212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6DC219-EE54-4BC6-AFEB-8FD0E2D6976D}"/>
              </a:ext>
            </a:extLst>
          </p:cNvPr>
          <p:cNvSpPr/>
          <p:nvPr/>
        </p:nvSpPr>
        <p:spPr>
          <a:xfrm>
            <a:off x="6300192" y="4994426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B89379-B441-4536-9FCA-D276B19A661C}"/>
              </a:ext>
            </a:extLst>
          </p:cNvPr>
          <p:cNvSpPr/>
          <p:nvPr/>
        </p:nvSpPr>
        <p:spPr>
          <a:xfrm>
            <a:off x="6300192" y="5786514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5433448-B505-4B7A-8042-F4D6B5B9F27D}"/>
              </a:ext>
            </a:extLst>
          </p:cNvPr>
          <p:cNvCxnSpPr>
            <a:stCxn id="30" idx="2"/>
            <a:endCxn id="34" idx="0"/>
          </p:cNvCxnSpPr>
          <p:nvPr/>
        </p:nvCxnSpPr>
        <p:spPr>
          <a:xfrm rot="5400000">
            <a:off x="4045297" y="4802545"/>
            <a:ext cx="40533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1CA6787-2A9E-4B3C-A1CA-A4C1A9B06063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 rot="5400000">
            <a:off x="6570970" y="4797152"/>
            <a:ext cx="39454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EF21853-4375-437A-8C99-513C7EEC351C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 rot="5400000">
            <a:off x="6574323" y="5592593"/>
            <a:ext cx="38784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2B61C8D-273C-407A-B04C-FACFE1043CED}"/>
              </a:ext>
            </a:extLst>
          </p:cNvPr>
          <p:cNvSpPr/>
          <p:nvPr/>
        </p:nvSpPr>
        <p:spPr>
          <a:xfrm>
            <a:off x="5292080" y="3122218"/>
            <a:ext cx="1152128" cy="3004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E62E055-113B-4F88-B021-9725D9467FB7}"/>
              </a:ext>
            </a:extLst>
          </p:cNvPr>
          <p:cNvSpPr/>
          <p:nvPr/>
        </p:nvSpPr>
        <p:spPr>
          <a:xfrm>
            <a:off x="2014736" y="3830228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D67F2A-AAB3-4DB9-87E0-597B1D820703}"/>
              </a:ext>
            </a:extLst>
          </p:cNvPr>
          <p:cNvSpPr/>
          <p:nvPr/>
        </p:nvSpPr>
        <p:spPr>
          <a:xfrm>
            <a:off x="4267014" y="3895201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C7E470E-9064-470A-92D9-25997DC53474}"/>
              </a:ext>
            </a:extLst>
          </p:cNvPr>
          <p:cNvSpPr/>
          <p:nvPr/>
        </p:nvSpPr>
        <p:spPr>
          <a:xfrm>
            <a:off x="4298410" y="4700345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594D66-A462-4765-BC8A-D32D09F32D19}"/>
              </a:ext>
            </a:extLst>
          </p:cNvPr>
          <p:cNvSpPr/>
          <p:nvPr/>
        </p:nvSpPr>
        <p:spPr>
          <a:xfrm>
            <a:off x="6861818" y="3901579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4AD1F1D-EE6C-48B3-9D5D-29DAFBC781D0}"/>
              </a:ext>
            </a:extLst>
          </p:cNvPr>
          <p:cNvSpPr/>
          <p:nvPr/>
        </p:nvSpPr>
        <p:spPr>
          <a:xfrm>
            <a:off x="6856292" y="4634386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B3D4996-6C7F-4D68-86BC-E3B39D99819D}"/>
              </a:ext>
            </a:extLst>
          </p:cNvPr>
          <p:cNvSpPr/>
          <p:nvPr/>
        </p:nvSpPr>
        <p:spPr>
          <a:xfrm>
            <a:off x="6856292" y="5426474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39 Context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352928" cy="22322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React Context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this discussion, we will implement a user context which will enable every level to read a prop that is passed at the top level.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will consider the rightmost part of the component tree that is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compoents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, C, E, and F.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will pass username value from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AppComponent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and read that value in component F using context.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https://www.youtube.com/watch?v=lTjQjWemKgE&amp;list=PLC3y8-rFHvwgg3vaYJgHGnModB54rxOk3&amp;index=39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CAA40D-461A-4D1B-80C2-6C413AA991EA}"/>
              </a:ext>
            </a:extLst>
          </p:cNvPr>
          <p:cNvSpPr/>
          <p:nvPr/>
        </p:nvSpPr>
        <p:spPr>
          <a:xfrm>
            <a:off x="3419872" y="3691576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2CECEE-56B4-4DC9-B0C0-A2475F1C4073}"/>
              </a:ext>
            </a:extLst>
          </p:cNvPr>
          <p:cNvSpPr/>
          <p:nvPr/>
        </p:nvSpPr>
        <p:spPr>
          <a:xfrm>
            <a:off x="1259632" y="4890256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4BC840D-CB30-491A-93AE-546B0FDF9CF1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 rot="5400000">
            <a:off x="2604508" y="3246800"/>
            <a:ext cx="766632" cy="252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B5E86AA-6CD0-4606-A854-EC910D547DCF}"/>
              </a:ext>
            </a:extLst>
          </p:cNvPr>
          <p:cNvSpPr/>
          <p:nvPr/>
        </p:nvSpPr>
        <p:spPr>
          <a:xfrm>
            <a:off x="3779912" y="4890256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33C100D-77C3-4457-97F2-747BF48C2EC1}"/>
              </a:ext>
            </a:extLst>
          </p:cNvPr>
          <p:cNvCxnSpPr>
            <a:stCxn id="24" idx="2"/>
            <a:endCxn id="30" idx="0"/>
          </p:cNvCxnSpPr>
          <p:nvPr/>
        </p:nvCxnSpPr>
        <p:spPr>
          <a:xfrm rot="5400000">
            <a:off x="3864648" y="4506940"/>
            <a:ext cx="76663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7FFE257-612A-412A-83FC-0A9843316AFC}"/>
              </a:ext>
            </a:extLst>
          </p:cNvPr>
          <p:cNvSpPr/>
          <p:nvPr/>
        </p:nvSpPr>
        <p:spPr>
          <a:xfrm>
            <a:off x="6300192" y="4890256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B8015FC-AAF2-408A-836D-DA8BE2901AA0}"/>
              </a:ext>
            </a:extLst>
          </p:cNvPr>
          <p:cNvCxnSpPr>
            <a:stCxn id="24" idx="2"/>
            <a:endCxn id="32" idx="0"/>
          </p:cNvCxnSpPr>
          <p:nvPr/>
        </p:nvCxnSpPr>
        <p:spPr>
          <a:xfrm rot="16200000" flipH="1">
            <a:off x="5124788" y="3246800"/>
            <a:ext cx="766632" cy="252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8174E95-B79E-447B-9CD0-12A6EDD05393}"/>
              </a:ext>
            </a:extLst>
          </p:cNvPr>
          <p:cNvSpPr/>
          <p:nvPr/>
        </p:nvSpPr>
        <p:spPr>
          <a:xfrm>
            <a:off x="3779912" y="5699836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6DC219-EE54-4BC6-AFEB-8FD0E2D6976D}"/>
              </a:ext>
            </a:extLst>
          </p:cNvPr>
          <p:cNvSpPr/>
          <p:nvPr/>
        </p:nvSpPr>
        <p:spPr>
          <a:xfrm>
            <a:off x="6300192" y="5689050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B89379-B441-4536-9FCA-D276B19A661C}"/>
              </a:ext>
            </a:extLst>
          </p:cNvPr>
          <p:cNvSpPr/>
          <p:nvPr/>
        </p:nvSpPr>
        <p:spPr>
          <a:xfrm>
            <a:off x="6300192" y="6481138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5433448-B505-4B7A-8042-F4D6B5B9F27D}"/>
              </a:ext>
            </a:extLst>
          </p:cNvPr>
          <p:cNvCxnSpPr>
            <a:stCxn id="30" idx="2"/>
            <a:endCxn id="34" idx="0"/>
          </p:cNvCxnSpPr>
          <p:nvPr/>
        </p:nvCxnSpPr>
        <p:spPr>
          <a:xfrm rot="5400000">
            <a:off x="4045297" y="5497169"/>
            <a:ext cx="40533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1CA6787-2A9E-4B3C-A1CA-A4C1A9B06063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 rot="5400000">
            <a:off x="6570970" y="5491776"/>
            <a:ext cx="39454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EF21853-4375-437A-8C99-513C7EEC351C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 rot="5400000">
            <a:off x="6574323" y="6287217"/>
            <a:ext cx="38784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2B61C8D-273C-407A-B04C-FACFE1043CED}"/>
              </a:ext>
            </a:extLst>
          </p:cNvPr>
          <p:cNvSpPr/>
          <p:nvPr/>
        </p:nvSpPr>
        <p:spPr>
          <a:xfrm>
            <a:off x="5292080" y="3816842"/>
            <a:ext cx="1152128" cy="3004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594D66-A462-4765-BC8A-D32D09F32D19}"/>
              </a:ext>
            </a:extLst>
          </p:cNvPr>
          <p:cNvSpPr/>
          <p:nvPr/>
        </p:nvSpPr>
        <p:spPr>
          <a:xfrm>
            <a:off x="6861818" y="4596203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4AD1F1D-EE6C-48B3-9D5D-29DAFBC781D0}"/>
              </a:ext>
            </a:extLst>
          </p:cNvPr>
          <p:cNvSpPr/>
          <p:nvPr/>
        </p:nvSpPr>
        <p:spPr>
          <a:xfrm>
            <a:off x="6856292" y="5329010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B3D4996-6C7F-4D68-86BC-E3B39D99819D}"/>
              </a:ext>
            </a:extLst>
          </p:cNvPr>
          <p:cNvSpPr/>
          <p:nvPr/>
        </p:nvSpPr>
        <p:spPr>
          <a:xfrm>
            <a:off x="6856292" y="6121098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104254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39.1 Create Component Tree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8808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39.1 React Context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9719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Component Tree: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Create ComponentC.js, CompoentE.js, and ComponentF.js.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App.js, we have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ComponentC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 In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ComponentC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, we have Component 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https://www.youtube.com/watch?v=lTjQjWemKgE&amp;list=PLC3y8-rFHvwgg3vaYJgHGnModB54rxOk3&amp;index=39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6CC305-4F46-455B-9FA9-948A19C37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06" y="2581922"/>
            <a:ext cx="4123265" cy="271928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26244F-B85D-48C4-B20F-4AA8E6829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473" y="2581923"/>
            <a:ext cx="3611944" cy="282263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49032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39.1 React Context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9719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Component Tree: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ComponentE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, we have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ComponentF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ComponentF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, we display Component F.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https://www.youtube.com/watch?v=lTjQjWemKgE&amp;list=PLC3y8-rFHvwgg3vaYJgHGnModB54rxOk3&amp;index=39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0A9BCA-F1FA-43D9-8F36-053D8FF40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64" y="2494316"/>
            <a:ext cx="3590925" cy="31527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FFF26F-DF7E-49A0-9FA7-053DDC2F4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2513816"/>
            <a:ext cx="3847170" cy="279472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46738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39.1 React Context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Component Tree: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https://www.youtube.com/watch?v=lTjQjWemKgE&amp;list=PLC3y8-rFHvwgg3vaYJgHGnModB54rxOk3&amp;index=39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4BD0FB-701F-4A58-8AB8-B0FE85CDC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25" y="2081375"/>
            <a:ext cx="4066828" cy="125319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A7BE3B0-C63E-4A2F-93AD-7B063F2A34CF}"/>
              </a:ext>
            </a:extLst>
          </p:cNvPr>
          <p:cNvSpPr/>
          <p:nvPr/>
        </p:nvSpPr>
        <p:spPr>
          <a:xfrm>
            <a:off x="5148064" y="2271422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FDC503-0347-4313-B5BC-1ED9677F4053}"/>
              </a:ext>
            </a:extLst>
          </p:cNvPr>
          <p:cNvSpPr/>
          <p:nvPr/>
        </p:nvSpPr>
        <p:spPr>
          <a:xfrm>
            <a:off x="5514455" y="3253119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F9A5A7B-3151-4201-B5EB-698754093163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rot="16200000" flipH="1">
            <a:off x="5704507" y="2975118"/>
            <a:ext cx="549649" cy="63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E151B12-151C-4C05-9754-0030C6F65B44}"/>
              </a:ext>
            </a:extLst>
          </p:cNvPr>
          <p:cNvSpPr/>
          <p:nvPr/>
        </p:nvSpPr>
        <p:spPr>
          <a:xfrm>
            <a:off x="5514455" y="4051913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E0CF29-B1D2-4F77-BF5B-5F25224B063B}"/>
              </a:ext>
            </a:extLst>
          </p:cNvPr>
          <p:cNvSpPr/>
          <p:nvPr/>
        </p:nvSpPr>
        <p:spPr>
          <a:xfrm>
            <a:off x="5514455" y="4844001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FEBFD66-D5E7-4C7C-8553-8D3319A2E610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 rot="5400000">
            <a:off x="5785233" y="3854639"/>
            <a:ext cx="39454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7FD5801-5B27-4214-8377-A478F93D156E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rot="5400000">
            <a:off x="5788586" y="4650080"/>
            <a:ext cx="38784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8FC6730-78A5-410F-8584-D65E8D491623}"/>
              </a:ext>
            </a:extLst>
          </p:cNvPr>
          <p:cNvSpPr/>
          <p:nvPr/>
        </p:nvSpPr>
        <p:spPr>
          <a:xfrm>
            <a:off x="6882606" y="2437750"/>
            <a:ext cx="1152128" cy="3004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BE41CE-2B15-4483-BE63-E69BE04C6EA7}"/>
              </a:ext>
            </a:extLst>
          </p:cNvPr>
          <p:cNvSpPr/>
          <p:nvPr/>
        </p:nvSpPr>
        <p:spPr>
          <a:xfrm>
            <a:off x="6076081" y="2959066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8A5711-0DEB-4395-ACAD-B1CE56647B6B}"/>
              </a:ext>
            </a:extLst>
          </p:cNvPr>
          <p:cNvSpPr/>
          <p:nvPr/>
        </p:nvSpPr>
        <p:spPr>
          <a:xfrm>
            <a:off x="6070555" y="3691873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FCC91B-1F57-484A-95D1-D98C91FB8219}"/>
              </a:ext>
            </a:extLst>
          </p:cNvPr>
          <p:cNvSpPr/>
          <p:nvPr/>
        </p:nvSpPr>
        <p:spPr>
          <a:xfrm>
            <a:off x="6070555" y="4483961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2789627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39.1 React Context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4933705" cy="28803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Component Tree: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Now, how to pass data from App Component to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ComponentF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using context.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There are three steps to implement when making use of context.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Create the context.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Provide a context value.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Consume the context value in the necessary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https://www.youtube.com/watch?v=lTjQjWemKgE&amp;list=PLC3y8-rFHvwgg3vaYJgHGnModB54rxOk3&amp;index=39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7BE3B0-C63E-4A2F-93AD-7B063F2A34CF}"/>
              </a:ext>
            </a:extLst>
          </p:cNvPr>
          <p:cNvSpPr/>
          <p:nvPr/>
        </p:nvSpPr>
        <p:spPr>
          <a:xfrm>
            <a:off x="5937475" y="1440759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FDC503-0347-4313-B5BC-1ED9677F4053}"/>
              </a:ext>
            </a:extLst>
          </p:cNvPr>
          <p:cNvSpPr/>
          <p:nvPr/>
        </p:nvSpPr>
        <p:spPr>
          <a:xfrm>
            <a:off x="6303866" y="2422456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F9A5A7B-3151-4201-B5EB-698754093163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rot="16200000" flipH="1">
            <a:off x="6493918" y="2144455"/>
            <a:ext cx="549649" cy="63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E151B12-151C-4C05-9754-0030C6F65B44}"/>
              </a:ext>
            </a:extLst>
          </p:cNvPr>
          <p:cNvSpPr/>
          <p:nvPr/>
        </p:nvSpPr>
        <p:spPr>
          <a:xfrm>
            <a:off x="6303866" y="3221250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E0CF29-B1D2-4F77-BF5B-5F25224B063B}"/>
              </a:ext>
            </a:extLst>
          </p:cNvPr>
          <p:cNvSpPr/>
          <p:nvPr/>
        </p:nvSpPr>
        <p:spPr>
          <a:xfrm>
            <a:off x="6303866" y="4013338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FEBFD66-D5E7-4C7C-8553-8D3319A2E610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 rot="5400000">
            <a:off x="6574644" y="3023976"/>
            <a:ext cx="39454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7FD5801-5B27-4214-8377-A478F93D156E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rot="5400000">
            <a:off x="6577997" y="3819417"/>
            <a:ext cx="38784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8FC6730-78A5-410F-8584-D65E8D491623}"/>
              </a:ext>
            </a:extLst>
          </p:cNvPr>
          <p:cNvSpPr/>
          <p:nvPr/>
        </p:nvSpPr>
        <p:spPr>
          <a:xfrm>
            <a:off x="7672017" y="1607087"/>
            <a:ext cx="1152128" cy="3004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BE41CE-2B15-4483-BE63-E69BE04C6EA7}"/>
              </a:ext>
            </a:extLst>
          </p:cNvPr>
          <p:cNvSpPr/>
          <p:nvPr/>
        </p:nvSpPr>
        <p:spPr>
          <a:xfrm>
            <a:off x="6865492" y="2128403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8A5711-0DEB-4395-ACAD-B1CE56647B6B}"/>
              </a:ext>
            </a:extLst>
          </p:cNvPr>
          <p:cNvSpPr/>
          <p:nvPr/>
        </p:nvSpPr>
        <p:spPr>
          <a:xfrm>
            <a:off x="6859966" y="2861210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FCC91B-1F57-484A-95D1-D98C91FB8219}"/>
              </a:ext>
            </a:extLst>
          </p:cNvPr>
          <p:cNvSpPr/>
          <p:nvPr/>
        </p:nvSpPr>
        <p:spPr>
          <a:xfrm>
            <a:off x="6859966" y="3653298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3295848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39.1 React Context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4933705" cy="15841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Component Tree: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Started from step 1: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1.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userCreate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Conext.js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Create and export the User Provider and User Consumer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https://www.youtube.com/watch?v=lTjQjWemKgE&amp;list=PLC3y8-rFHvwgg3vaYJgHGnModB54rxOk3&amp;index=39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7BE3B0-C63E-4A2F-93AD-7B063F2A34CF}"/>
              </a:ext>
            </a:extLst>
          </p:cNvPr>
          <p:cNvSpPr/>
          <p:nvPr/>
        </p:nvSpPr>
        <p:spPr>
          <a:xfrm>
            <a:off x="5937475" y="1440759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FDC503-0347-4313-B5BC-1ED9677F4053}"/>
              </a:ext>
            </a:extLst>
          </p:cNvPr>
          <p:cNvSpPr/>
          <p:nvPr/>
        </p:nvSpPr>
        <p:spPr>
          <a:xfrm>
            <a:off x="6303866" y="2422456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F9A5A7B-3151-4201-B5EB-698754093163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rot="16200000" flipH="1">
            <a:off x="6493918" y="2144455"/>
            <a:ext cx="549649" cy="63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E151B12-151C-4C05-9754-0030C6F65B44}"/>
              </a:ext>
            </a:extLst>
          </p:cNvPr>
          <p:cNvSpPr/>
          <p:nvPr/>
        </p:nvSpPr>
        <p:spPr>
          <a:xfrm>
            <a:off x="6303866" y="3221250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E0CF29-B1D2-4F77-BF5B-5F25224B063B}"/>
              </a:ext>
            </a:extLst>
          </p:cNvPr>
          <p:cNvSpPr/>
          <p:nvPr/>
        </p:nvSpPr>
        <p:spPr>
          <a:xfrm>
            <a:off x="6303866" y="4013338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FEBFD66-D5E7-4C7C-8553-8D3319A2E610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 rot="5400000">
            <a:off x="6574644" y="3023976"/>
            <a:ext cx="39454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7FD5801-5B27-4214-8377-A478F93D156E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rot="5400000">
            <a:off x="6577997" y="3819417"/>
            <a:ext cx="38784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8FC6730-78A5-410F-8584-D65E8D491623}"/>
              </a:ext>
            </a:extLst>
          </p:cNvPr>
          <p:cNvSpPr/>
          <p:nvPr/>
        </p:nvSpPr>
        <p:spPr>
          <a:xfrm>
            <a:off x="7672017" y="1607087"/>
            <a:ext cx="1152128" cy="3004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BE41CE-2B15-4483-BE63-E69BE04C6EA7}"/>
              </a:ext>
            </a:extLst>
          </p:cNvPr>
          <p:cNvSpPr/>
          <p:nvPr/>
        </p:nvSpPr>
        <p:spPr>
          <a:xfrm>
            <a:off x="6865492" y="2128403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8A5711-0DEB-4395-ACAD-B1CE56647B6B}"/>
              </a:ext>
            </a:extLst>
          </p:cNvPr>
          <p:cNvSpPr/>
          <p:nvPr/>
        </p:nvSpPr>
        <p:spPr>
          <a:xfrm>
            <a:off x="6859966" y="2861210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FCC91B-1F57-484A-95D1-D98C91FB8219}"/>
              </a:ext>
            </a:extLst>
          </p:cNvPr>
          <p:cNvSpPr/>
          <p:nvPr/>
        </p:nvSpPr>
        <p:spPr>
          <a:xfrm>
            <a:off x="6859966" y="3653298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04B97D-3B86-43AB-BB17-66FA3DE73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82" y="3423373"/>
            <a:ext cx="3933825" cy="1876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07580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3564</TotalTime>
  <Words>761</Words>
  <Application>Microsoft Office PowerPoint</Application>
  <PresentationFormat>On-screen Show (4:3)</PresentationFormat>
  <Paragraphs>156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佈景主題</vt:lpstr>
      <vt:lpstr>39 Context 2</vt:lpstr>
      <vt:lpstr>39 Context 2</vt:lpstr>
      <vt:lpstr>39 Context 2</vt:lpstr>
      <vt:lpstr>39.1 Create Component Tree</vt:lpstr>
      <vt:lpstr>39.1 React Context 2</vt:lpstr>
      <vt:lpstr>39.1 React Context 2</vt:lpstr>
      <vt:lpstr>39.1 React Context 2</vt:lpstr>
      <vt:lpstr>39.1 React Context 2</vt:lpstr>
      <vt:lpstr>39.1 React Context 2</vt:lpstr>
      <vt:lpstr>39.1 React Context 2</vt:lpstr>
      <vt:lpstr>39.1 React Context 2</vt:lpstr>
      <vt:lpstr>39.1 React Context 2</vt:lpstr>
      <vt:lpstr>39.2 Summary of Context</vt:lpstr>
      <vt:lpstr>39.2 Summary of Context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1125</cp:revision>
  <dcterms:created xsi:type="dcterms:W3CDTF">2018-09-28T16:40:41Z</dcterms:created>
  <dcterms:modified xsi:type="dcterms:W3CDTF">2020-04-10T21:54:04Z</dcterms:modified>
</cp:coreProperties>
</file>