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8" r:id="rId4"/>
    <p:sldId id="269" r:id="rId5"/>
    <p:sldId id="270" r:id="rId6"/>
    <p:sldId id="265" r:id="rId7"/>
    <p:sldId id="267" r:id="rId8"/>
    <p:sldId id="271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73" d="100"/>
          <a:sy n="73" d="100"/>
        </p:scale>
        <p:origin x="4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TmjthNvrxY&amp;list=PLC3y8-rFHvwgg3vaYJgHGnModB54rxOk3&amp;index=4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TmjthNvrxY&amp;list=PLC3y8-rFHvwgg3vaYJgHGnModB54rxOk3&amp;index=4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TmjthNvrxY&amp;list=PLC3y8-rFHvwgg3vaYJgHGnModB54rxOk3&amp;index=41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GTmjthNvrxY&amp;list=PLC3y8-rFHvwgg3vaYJgHGnModB54rxOk3&amp;index=41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GTmjthNvrxY&amp;list=PLC3y8-rFHvwgg3vaYJgHGnModB54rxOk3&amp;index=4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GTmjthNvrxY&amp;list=PLC3y8-rFHvwgg3vaYJgHGnModB54rxOk3&amp;index=41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41 HTTP and React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41 HTTP and React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3762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HTTP and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Next step is to understand how React work with HTTP.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discuss how HTTP requests are generally handled in a React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will discuss GET and POST request in the next two discussions.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When you build web applications, you have to reach out the server to fetch some data or send some data based on user interaction.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This web application is a React Application.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https://www.youtube.com/watch?v=GTmjthNvrxY&amp;list=PLC3y8-rFHvwgg3vaYJgHGnModB54rxOk3&amp;index=41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B97086-08CD-4377-ACE3-AD257A0B193D}"/>
              </a:ext>
            </a:extLst>
          </p:cNvPr>
          <p:cNvSpPr/>
          <p:nvPr/>
        </p:nvSpPr>
        <p:spPr>
          <a:xfrm>
            <a:off x="899592" y="4437111"/>
            <a:ext cx="1368152" cy="786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ED558C-997C-4F5E-AFBD-592B58E1D81F}"/>
              </a:ext>
            </a:extLst>
          </p:cNvPr>
          <p:cNvSpPr/>
          <p:nvPr/>
        </p:nvSpPr>
        <p:spPr>
          <a:xfrm>
            <a:off x="971600" y="3894479"/>
            <a:ext cx="1296144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React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397AC4-B4CD-4F8E-B6D0-BFC24CA81E95}"/>
              </a:ext>
            </a:extLst>
          </p:cNvPr>
          <p:cNvSpPr/>
          <p:nvPr/>
        </p:nvSpPr>
        <p:spPr>
          <a:xfrm>
            <a:off x="6372200" y="4476172"/>
            <a:ext cx="1872208" cy="7530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59C8FC-2C0F-4FB3-87CC-653F38BCF72A}"/>
              </a:ext>
            </a:extLst>
          </p:cNvPr>
          <p:cNvCxnSpPr/>
          <p:nvPr/>
        </p:nvCxnSpPr>
        <p:spPr>
          <a:xfrm flipH="1">
            <a:off x="2267744" y="4653136"/>
            <a:ext cx="4104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24C9E69-7822-414B-B046-ED3060548FE5}"/>
              </a:ext>
            </a:extLst>
          </p:cNvPr>
          <p:cNvSpPr/>
          <p:nvPr/>
        </p:nvSpPr>
        <p:spPr>
          <a:xfrm>
            <a:off x="5364088" y="4234988"/>
            <a:ext cx="792088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9509EB-52ED-4B81-BE94-9FEE3274CCFE}"/>
              </a:ext>
            </a:extLst>
          </p:cNvPr>
          <p:cNvCxnSpPr/>
          <p:nvPr/>
        </p:nvCxnSpPr>
        <p:spPr>
          <a:xfrm>
            <a:off x="2267744" y="5013176"/>
            <a:ext cx="4104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595F54C-740B-4AA0-9AEE-C5A8BFCA3C21}"/>
              </a:ext>
            </a:extLst>
          </p:cNvPr>
          <p:cNvSpPr/>
          <p:nvPr/>
        </p:nvSpPr>
        <p:spPr>
          <a:xfrm>
            <a:off x="2360097" y="5039525"/>
            <a:ext cx="823407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41 HTTP and React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9003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HTTP and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the first discussion, we know that React is a library for building user interfaces.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is not concerned about the HTTP.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This raises a very important question.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How do we make AJAX request in React?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Or how do we make the API call in React?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First, React itself does not have a particular way to fetch or send data to the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fact, as far as React is concerned, it does not even have to know that there is a server in the picture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https://www.youtube.com/watch?v=GTmjthNvrxY&amp;list=PLC3y8-rFHvwgg3vaYJgHGnModB54rxOk3&amp;index=41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4E059A-F332-4EE1-9D76-2D1959B6D795}"/>
              </a:ext>
            </a:extLst>
          </p:cNvPr>
          <p:cNvSpPr/>
          <p:nvPr/>
        </p:nvSpPr>
        <p:spPr>
          <a:xfrm>
            <a:off x="899592" y="4870612"/>
            <a:ext cx="1368152" cy="786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D90BC3-15D0-4FA5-A85D-2D5F626B7AA0}"/>
              </a:ext>
            </a:extLst>
          </p:cNvPr>
          <p:cNvSpPr/>
          <p:nvPr/>
        </p:nvSpPr>
        <p:spPr>
          <a:xfrm>
            <a:off x="971600" y="4327980"/>
            <a:ext cx="1296144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React App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2A20EB-2361-46E4-8017-00C582E24ACA}"/>
              </a:ext>
            </a:extLst>
          </p:cNvPr>
          <p:cNvSpPr/>
          <p:nvPr/>
        </p:nvSpPr>
        <p:spPr>
          <a:xfrm>
            <a:off x="6372200" y="4909673"/>
            <a:ext cx="1872208" cy="7530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0CDA39-EED9-426E-8858-8910DED704B1}"/>
              </a:ext>
            </a:extLst>
          </p:cNvPr>
          <p:cNvCxnSpPr/>
          <p:nvPr/>
        </p:nvCxnSpPr>
        <p:spPr>
          <a:xfrm flipH="1">
            <a:off x="2267744" y="5086637"/>
            <a:ext cx="4104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AC6D5B-9C49-4422-9B55-04D55D5E8EAC}"/>
              </a:ext>
            </a:extLst>
          </p:cNvPr>
          <p:cNvSpPr/>
          <p:nvPr/>
        </p:nvSpPr>
        <p:spPr>
          <a:xfrm>
            <a:off x="5364088" y="4668489"/>
            <a:ext cx="792088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2B5039-3CFA-4EC5-A6AD-3ED9A20042AC}"/>
              </a:ext>
            </a:extLst>
          </p:cNvPr>
          <p:cNvCxnSpPr/>
          <p:nvPr/>
        </p:nvCxnSpPr>
        <p:spPr>
          <a:xfrm>
            <a:off x="2267744" y="5446677"/>
            <a:ext cx="4104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1310CF4-B52E-46B8-9DEC-14A9F075AADB}"/>
              </a:ext>
            </a:extLst>
          </p:cNvPr>
          <p:cNvSpPr/>
          <p:nvPr/>
        </p:nvSpPr>
        <p:spPr>
          <a:xfrm>
            <a:off x="2360097" y="5473026"/>
            <a:ext cx="823407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</a:t>
            </a: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A7ADDC07-499E-4848-B5D4-1D28833BE67E}"/>
              </a:ext>
            </a:extLst>
          </p:cNvPr>
          <p:cNvSpPr/>
          <p:nvPr/>
        </p:nvSpPr>
        <p:spPr>
          <a:xfrm>
            <a:off x="3635896" y="4720208"/>
            <a:ext cx="1440160" cy="1145031"/>
          </a:xfrm>
          <a:prstGeom prst="parallelogra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8027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41 HTTP and React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6411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HTTP and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components simply read props, read/write state, and render the UI.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Therefore, to use some data from the server, you just have to get the data into your components, i.e., props or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Now, if React is not going to handle the requests, who will be doing that?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https://www.youtube.com/watch?v=GTmjthNvrxY&amp;list=PLC3y8-rFHvwgg3vaYJgHGnModB54rxOk3&amp;index=41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4E059A-F332-4EE1-9D76-2D1959B6D795}"/>
              </a:ext>
            </a:extLst>
          </p:cNvPr>
          <p:cNvSpPr/>
          <p:nvPr/>
        </p:nvSpPr>
        <p:spPr>
          <a:xfrm>
            <a:off x="899592" y="4437111"/>
            <a:ext cx="1368152" cy="786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D90BC3-15D0-4FA5-A85D-2D5F626B7AA0}"/>
              </a:ext>
            </a:extLst>
          </p:cNvPr>
          <p:cNvSpPr/>
          <p:nvPr/>
        </p:nvSpPr>
        <p:spPr>
          <a:xfrm>
            <a:off x="971600" y="3894479"/>
            <a:ext cx="1296144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React App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2A20EB-2361-46E4-8017-00C582E24ACA}"/>
              </a:ext>
            </a:extLst>
          </p:cNvPr>
          <p:cNvSpPr/>
          <p:nvPr/>
        </p:nvSpPr>
        <p:spPr>
          <a:xfrm>
            <a:off x="6372200" y="4476172"/>
            <a:ext cx="1872208" cy="7530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0CDA39-EED9-426E-8858-8910DED704B1}"/>
              </a:ext>
            </a:extLst>
          </p:cNvPr>
          <p:cNvCxnSpPr/>
          <p:nvPr/>
        </p:nvCxnSpPr>
        <p:spPr>
          <a:xfrm flipH="1">
            <a:off x="2267744" y="4653136"/>
            <a:ext cx="4104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AC6D5B-9C49-4422-9B55-04D55D5E8EAC}"/>
              </a:ext>
            </a:extLst>
          </p:cNvPr>
          <p:cNvSpPr/>
          <p:nvPr/>
        </p:nvSpPr>
        <p:spPr>
          <a:xfrm>
            <a:off x="5364088" y="4234988"/>
            <a:ext cx="792088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2B5039-3CFA-4EC5-A6AD-3ED9A20042AC}"/>
              </a:ext>
            </a:extLst>
          </p:cNvPr>
          <p:cNvCxnSpPr/>
          <p:nvPr/>
        </p:nvCxnSpPr>
        <p:spPr>
          <a:xfrm>
            <a:off x="2267744" y="5013176"/>
            <a:ext cx="4104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1310CF4-B52E-46B8-9DEC-14A9F075AADB}"/>
              </a:ext>
            </a:extLst>
          </p:cNvPr>
          <p:cNvSpPr/>
          <p:nvPr/>
        </p:nvSpPr>
        <p:spPr>
          <a:xfrm>
            <a:off x="2179096" y="5035349"/>
            <a:ext cx="823407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CEFF8A87-4376-4AF6-8158-65BBF151F612}"/>
              </a:ext>
            </a:extLst>
          </p:cNvPr>
          <p:cNvSpPr/>
          <p:nvPr/>
        </p:nvSpPr>
        <p:spPr>
          <a:xfrm>
            <a:off x="3635896" y="4286707"/>
            <a:ext cx="1440160" cy="1145031"/>
          </a:xfrm>
          <a:prstGeom prst="parallelogra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87B3C3-3C93-4E45-8330-ACB3AC65BD64}"/>
              </a:ext>
            </a:extLst>
          </p:cNvPr>
          <p:cNvSpPr/>
          <p:nvPr/>
        </p:nvSpPr>
        <p:spPr>
          <a:xfrm>
            <a:off x="2215627" y="4190369"/>
            <a:ext cx="1440160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Props &amp; state</a:t>
            </a:r>
          </a:p>
        </p:txBody>
      </p:sp>
    </p:spTree>
    <p:extLst>
      <p:ext uri="{BB962C8B-B14F-4D97-AF65-F5344CB8AC3E}">
        <p14:creationId xmlns:p14="http://schemas.microsoft.com/office/powerpoint/2010/main" val="62935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41 HTTP and React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3292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HTTP and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This is where you have to make use of an HTTP Library.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There are a few popular ones out there, e.g.,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axios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is one of the best.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fetch API is also a good consideration as it is more standardized.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For our understanding, we will stick to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axios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Our focus is not  on the library we use, but how we use it with React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will add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axios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package to our application.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https://www.youtube.com/watch?v=GTmjthNvrxY&amp;list=PLC3y8-rFHvwgg3vaYJgHGnModB54rxOk3&amp;index=41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4E059A-F332-4EE1-9D76-2D1959B6D795}"/>
              </a:ext>
            </a:extLst>
          </p:cNvPr>
          <p:cNvSpPr/>
          <p:nvPr/>
        </p:nvSpPr>
        <p:spPr>
          <a:xfrm>
            <a:off x="899592" y="4437111"/>
            <a:ext cx="1368152" cy="786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D90BC3-15D0-4FA5-A85D-2D5F626B7AA0}"/>
              </a:ext>
            </a:extLst>
          </p:cNvPr>
          <p:cNvSpPr/>
          <p:nvPr/>
        </p:nvSpPr>
        <p:spPr>
          <a:xfrm>
            <a:off x="971600" y="3894479"/>
            <a:ext cx="1296144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React App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2A20EB-2361-46E4-8017-00C582E24ACA}"/>
              </a:ext>
            </a:extLst>
          </p:cNvPr>
          <p:cNvSpPr/>
          <p:nvPr/>
        </p:nvSpPr>
        <p:spPr>
          <a:xfrm>
            <a:off x="6372200" y="4476172"/>
            <a:ext cx="1872208" cy="7530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0CDA39-EED9-426E-8858-8910DED704B1}"/>
              </a:ext>
            </a:extLst>
          </p:cNvPr>
          <p:cNvCxnSpPr/>
          <p:nvPr/>
        </p:nvCxnSpPr>
        <p:spPr>
          <a:xfrm flipH="1">
            <a:off x="2267744" y="4653136"/>
            <a:ext cx="4104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AC6D5B-9C49-4422-9B55-04D55D5E8EAC}"/>
              </a:ext>
            </a:extLst>
          </p:cNvPr>
          <p:cNvSpPr/>
          <p:nvPr/>
        </p:nvSpPr>
        <p:spPr>
          <a:xfrm>
            <a:off x="5364088" y="4234988"/>
            <a:ext cx="792088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2B5039-3CFA-4EC5-A6AD-3ED9A20042AC}"/>
              </a:ext>
            </a:extLst>
          </p:cNvPr>
          <p:cNvCxnSpPr/>
          <p:nvPr/>
        </p:nvCxnSpPr>
        <p:spPr>
          <a:xfrm>
            <a:off x="2267744" y="5013176"/>
            <a:ext cx="4104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1310CF4-B52E-46B8-9DEC-14A9F075AADB}"/>
              </a:ext>
            </a:extLst>
          </p:cNvPr>
          <p:cNvSpPr/>
          <p:nvPr/>
        </p:nvSpPr>
        <p:spPr>
          <a:xfrm>
            <a:off x="2360097" y="5039525"/>
            <a:ext cx="823407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0E7E8BD8-7967-4D79-BB76-96214847F172}"/>
              </a:ext>
            </a:extLst>
          </p:cNvPr>
          <p:cNvSpPr/>
          <p:nvPr/>
        </p:nvSpPr>
        <p:spPr>
          <a:xfrm>
            <a:off x="3635896" y="4286707"/>
            <a:ext cx="1440160" cy="1145031"/>
          </a:xfrm>
          <a:prstGeom prst="parallelogra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Library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BFEDBF-E582-421B-A9DD-CB0D84114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605" y="4196829"/>
            <a:ext cx="1542422" cy="4999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0C7C161-789F-43C5-A0A4-10A4EB845BBC}"/>
              </a:ext>
            </a:extLst>
          </p:cNvPr>
          <p:cNvSpPr/>
          <p:nvPr/>
        </p:nvSpPr>
        <p:spPr>
          <a:xfrm>
            <a:off x="3816767" y="5517233"/>
            <a:ext cx="823407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axios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21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41.1 Axis Package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880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41.1 Axis Package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6288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Add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axios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package to application: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When we create the react app, we use the command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npx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create-react-app react-http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cd react-http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install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axios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https://www.youtube.com/watch?v=GTmjthNvrxY&amp;list=PLC3y8-rFHvwgg3vaYJgHGnModB54rxOk3&amp;index=41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4601F9-D2C2-453F-8625-F567E03FC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429000"/>
            <a:ext cx="8219256" cy="124015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175F9F-7C72-4DB0-9517-5DF56F5C6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869160"/>
            <a:ext cx="6934200" cy="819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4903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41.1 Axis Package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4104456" cy="1728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Open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package.json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Verify dependencies “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axios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have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axios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HTTP library.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can now make HTTP requests from our application.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https://www.youtube.com/watch?v=GTmjthNvrxY&amp;list=PLC3y8-rFHvwgg3vaYJgHGnModB54rxOk3&amp;index=41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056F5C-32DF-452E-A169-DF4B36D71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436" y="1309788"/>
            <a:ext cx="4116036" cy="5157192"/>
          </a:xfrm>
          <a:prstGeom prst="rect">
            <a:avLst/>
          </a:prstGeom>
          <a:solidFill>
            <a:srgbClr val="00B050"/>
          </a:solidFill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FCF4718-1C40-4FED-8C2F-C5132E95C70C}"/>
              </a:ext>
            </a:extLst>
          </p:cNvPr>
          <p:cNvSpPr/>
          <p:nvPr/>
        </p:nvSpPr>
        <p:spPr>
          <a:xfrm>
            <a:off x="6553200" y="2880737"/>
            <a:ext cx="1403176" cy="1882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9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3403</TotalTime>
  <Words>600</Words>
  <Application>Microsoft Office PowerPoint</Application>
  <PresentationFormat>On-screen Show 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41 HTTP and React</vt:lpstr>
      <vt:lpstr>41 HTTP and React</vt:lpstr>
      <vt:lpstr>41 HTTP and React</vt:lpstr>
      <vt:lpstr>41 HTTP and React</vt:lpstr>
      <vt:lpstr>41 HTTP and React</vt:lpstr>
      <vt:lpstr>41.1 Axis Package</vt:lpstr>
      <vt:lpstr>41.1 Axis Package</vt:lpstr>
      <vt:lpstr>41.1 Axis Package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1096</cp:revision>
  <dcterms:created xsi:type="dcterms:W3CDTF">2018-09-28T16:40:41Z</dcterms:created>
  <dcterms:modified xsi:type="dcterms:W3CDTF">2020-04-07T03:59:05Z</dcterms:modified>
</cp:coreProperties>
</file>