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8" r:id="rId4"/>
    <p:sldId id="269" r:id="rId5"/>
    <p:sldId id="270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8" r:id="rId24"/>
    <p:sldId id="287" r:id="rId25"/>
    <p:sldId id="289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7" d="100"/>
          <a:sy n="87" d="100"/>
        </p:scale>
        <p:origin x="69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YrSUM4Umw&amp;list=PLC3y8-rFHvwgg3vaYJgHGnModB54rxOk3&amp;index=42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YrSUM4Umw&amp;list=PLC3y8-rFHvwgg3vaYJgHGnModB54rxOk3&amp;index=42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YrSUM4Umw&amp;list=PLC3y8-rFHvwgg3vaYJgHGnModB54rxOk3&amp;index=42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YrSUM4Umw&amp;list=PLC3y8-rFHvwgg3vaYJgHGnModB54rxOk3&amp;index=4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EYrSUM4Umw&amp;list=PLC3y8-rFHvwgg3vaYJgHGnModB54rxOk3&amp;index=4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NEYrSUM4Umw&amp;list=PLC3y8-rFHvwgg3vaYJgHGnModB54rxOk3&amp;index=4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42 HTTP GET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513212" cy="4616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 Step: For data fetching, we 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library and post in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PostList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from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Second Step: Type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(React constructor) to create state to store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Third Step: We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make a get request to JSON Placeholder API. The question is: Where do we place the code to make the GET request?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answer is to put in the lifecycle method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”. This method is only executed once during the components lifetime. It is a perfect place for our GET request. To make a GET request, we invoke the GET method on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library. 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axios.get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accepts the API endpoint as its argument.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BBDE81-C7F6-4202-98AE-CB172376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89050"/>
            <a:ext cx="3695700" cy="506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414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Go back to JSON Placeholder browser, click the GET /posts and get the URL address bar “</a:t>
            </a:r>
            <a:r>
              <a:rPr lang="en-US" sz="1800" dirty="0">
                <a:hlinkClick r:id="rId2"/>
              </a:rPr>
              <a:t>https://jsonplaceholder.typicode.com/posts</a:t>
            </a:r>
            <a:r>
              <a:rPr lang="en-US" sz="1800" dirty="0"/>
              <a:t>”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3468D-DE63-430D-9445-EA40863D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778" y="2464544"/>
            <a:ext cx="5940152" cy="40707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366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Copy the JSON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Placehodler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address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axios.get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b="1" dirty="0">
                <a:solidFill>
                  <a:schemeClr val="tx1"/>
                </a:solidFill>
              </a:rPr>
              <a:t>“</a:t>
            </a:r>
            <a:r>
              <a:rPr lang="en-US" sz="1800" dirty="0">
                <a:hlinkClick r:id="rId2"/>
              </a:rPr>
              <a:t>https://jsonplaceholder.typicode.com/posts</a:t>
            </a:r>
            <a:r>
              <a:rPr lang="en-US" sz="1800" dirty="0"/>
              <a:t>”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)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C5515-2ED0-47E0-9E7B-D522BF69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503947"/>
            <a:ext cx="4408592" cy="42095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12D5EA-8F72-4E63-BD10-3662D862EBB8}"/>
              </a:ext>
            </a:extLst>
          </p:cNvPr>
          <p:cNvSpPr/>
          <p:nvPr/>
        </p:nvSpPr>
        <p:spPr>
          <a:xfrm>
            <a:off x="2915816" y="4509121"/>
            <a:ext cx="3637384" cy="66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00400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Now, we made a get request.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How do we access the data that is returned?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The </a:t>
            </a:r>
            <a:r>
              <a:rPr lang="en-US" altLang="zh-TW" sz="1400" b="1" dirty="0" err="1">
                <a:solidFill>
                  <a:schemeClr val="tx1"/>
                </a:solidFill>
              </a:rPr>
              <a:t>axios</a:t>
            </a:r>
            <a:r>
              <a:rPr lang="en-US" altLang="zh-TW" sz="1400" b="1" dirty="0">
                <a:solidFill>
                  <a:schemeClr val="tx1"/>
                </a:solidFill>
              </a:rPr>
              <a:t> is a promise based library. We can add then and catch blocks.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The “then()” accepts an arrow functions as tis argument which access to the response. If something went wrong, we can catch it in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</a:t>
            </a:r>
            <a:r>
              <a:rPr lang="en-US" altLang="zh-TW" sz="1400" b="1" dirty="0" err="1">
                <a:solidFill>
                  <a:schemeClr val="tx1"/>
                </a:solidFill>
              </a:rPr>
              <a:t>axis.get</a:t>
            </a:r>
            <a:r>
              <a:rPr lang="en-US" altLang="zh-TW" sz="1400" b="1" dirty="0">
                <a:solidFill>
                  <a:schemeClr val="tx1"/>
                </a:solidFill>
              </a:rPr>
              <a:t>(“URL”)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.then (response =&gt; { 	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    console.log (response)	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 }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 .catch (error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    console.log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&gt;   })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59E2D-7148-4A82-8FFD-84CE2719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02" y="1263828"/>
            <a:ext cx="4424596" cy="50588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A93A-C156-458D-836F-E6D6F7753896}"/>
              </a:ext>
            </a:extLst>
          </p:cNvPr>
          <p:cNvSpPr/>
          <p:nvPr/>
        </p:nvSpPr>
        <p:spPr>
          <a:xfrm>
            <a:off x="5004048" y="3429000"/>
            <a:ext cx="3682752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Go back the browser and check the data in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HTTP request is working now.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object.data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store the array.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D88E3-C4D0-4A54-BD9B-3CD81ADA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04" y="2462234"/>
            <a:ext cx="5404765" cy="38941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342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104456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Go back to VS Code React to store the request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this.setState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posts: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response.data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})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005F6-09A6-4C3F-8B0F-1FFF6F0F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33452"/>
            <a:ext cx="4013876" cy="47529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399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39248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In the render method, we need to destructing the state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const { posts } 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this.state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Then, display this list of posts using map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posts.length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posts.map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(post =&gt;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     &lt;div key = {post.id} &gt; {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post.title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  : null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&lt;/div&gt;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E0064-5F5B-4631-8D4D-1E3D6F0F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40" y="1306817"/>
            <a:ext cx="3680373" cy="49785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753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704856" cy="576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Go back to browser and verify data is display on browser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0392F-355E-4281-94FB-89A38A77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2094279"/>
            <a:ext cx="5184576" cy="44034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90B2B7-5260-44AD-B489-7AE3FD6FA516}"/>
              </a:ext>
            </a:extLst>
          </p:cNvPr>
          <p:cNvSpPr/>
          <p:nvPr/>
        </p:nvSpPr>
        <p:spPr>
          <a:xfrm>
            <a:off x="1691680" y="2564904"/>
            <a:ext cx="2664296" cy="40324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41.2 Summary of HTTP Get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54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42.2 Summary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7048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start the constructor, we have the state property called “posts: []”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posts is an empty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95155-581F-4952-A782-CDF5FB22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54" y="2541966"/>
            <a:ext cx="4076700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4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895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 how to make GET request using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render the data in the React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fetch the data, we need to have an API endpoint. For the API endpoint, we will be making use of JSON placeholder.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https://jsonplaceholder.typicode.com/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F4B3F-0B55-4DBE-A081-B58FD28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38128"/>
            <a:ext cx="5748316" cy="31203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F30D0C-53BC-48EE-9B0B-13C95D28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35697"/>
            <a:ext cx="4848225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42.2 Summary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704856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control flow go to the render()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text “List of posts” is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actual list is not render because the array is an empty array at this moment.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6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42.2 Summary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Then, the control flow goes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make the get request to the API endpoint.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the data is received, we then update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state.posts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the state change, the component will be re-rendered.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499E6-87BC-4EC7-A5DE-BA5FFCA8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46407"/>
            <a:ext cx="529590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75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42.2 Summary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time, the array is not empty.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Therefore, the list of titles are rendered into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13671-01DB-4548-8254-7E9B2670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598335"/>
            <a:ext cx="5038725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E1328-AAD2-403C-93D5-A1D29BEDE1A0}"/>
              </a:ext>
            </a:extLst>
          </p:cNvPr>
          <p:cNvSpPr/>
          <p:nvPr/>
        </p:nvSpPr>
        <p:spPr>
          <a:xfrm>
            <a:off x="4020517" y="3819537"/>
            <a:ext cx="306132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41.3 Error of HTTP Get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59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42.3 Error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536504" cy="1770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Error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 we need to handle the error of 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Code as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Test the error: Add “URL with extra “!” (invalid URL)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061F9-742B-4CF3-8D6B-92DC5B1E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85" y="1166734"/>
            <a:ext cx="3611196" cy="54198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DDADD4-9852-497F-B2C2-F37698D9E640}"/>
              </a:ext>
            </a:extLst>
          </p:cNvPr>
          <p:cNvSpPr/>
          <p:nvPr/>
        </p:nvSpPr>
        <p:spPr>
          <a:xfrm>
            <a:off x="6012160" y="2492896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F33F0-B434-4C07-A8FD-7D061ACABA83}"/>
              </a:ext>
            </a:extLst>
          </p:cNvPr>
          <p:cNvSpPr/>
          <p:nvPr/>
        </p:nvSpPr>
        <p:spPr>
          <a:xfrm>
            <a:off x="6120846" y="5738297"/>
            <a:ext cx="241159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2A865-C229-4615-93A3-78DA34D45F68}"/>
              </a:ext>
            </a:extLst>
          </p:cNvPr>
          <p:cNvSpPr/>
          <p:nvPr/>
        </p:nvSpPr>
        <p:spPr>
          <a:xfrm>
            <a:off x="6150187" y="3110949"/>
            <a:ext cx="2411594" cy="149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67EB9-E6C8-448B-A043-B2C5DCF4E73F}"/>
              </a:ext>
            </a:extLst>
          </p:cNvPr>
          <p:cNvSpPr/>
          <p:nvPr/>
        </p:nvSpPr>
        <p:spPr>
          <a:xfrm>
            <a:off x="6150187" y="3860252"/>
            <a:ext cx="2411594" cy="238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4E537-47AD-4A1C-9E7B-75A552812C98}"/>
              </a:ext>
            </a:extLst>
          </p:cNvPr>
          <p:cNvSpPr/>
          <p:nvPr/>
        </p:nvSpPr>
        <p:spPr>
          <a:xfrm>
            <a:off x="781458" y="2417968"/>
            <a:ext cx="3876508" cy="578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98EE6F-7003-4DBB-83D7-F2F39A5826F7}"/>
              </a:ext>
            </a:extLst>
          </p:cNvPr>
          <p:cNvCxnSpPr>
            <a:endCxn id="12" idx="1"/>
          </p:cNvCxnSpPr>
          <p:nvPr/>
        </p:nvCxnSpPr>
        <p:spPr>
          <a:xfrm>
            <a:off x="4657966" y="2708920"/>
            <a:ext cx="1492221" cy="476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42.3 Error of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704856" cy="6937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Error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Refresh with Error message display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49430-3CF7-47A3-9852-9E0A9BC4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11991"/>
            <a:ext cx="477202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2B217598-684D-4B5B-BB8B-486C525EEDDE}"/>
              </a:ext>
            </a:extLst>
          </p:cNvPr>
          <p:cNvSpPr txBox="1">
            <a:spLocks/>
          </p:cNvSpPr>
          <p:nvPr/>
        </p:nvSpPr>
        <p:spPr>
          <a:xfrm>
            <a:off x="492765" y="3913501"/>
            <a:ext cx="7704856" cy="6937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Error of 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  <a:latin typeface="+mj-lt"/>
              </a:rPr>
              <a:t>Correct the URL and fix the error.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74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As you can see here. We use JSON Placeholder.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JSON Placeholder is a fake online REST API for testing and prototyping.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focus on fetching data in our React application and not focus on creating an API. 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F4B3F-0B55-4DBE-A081-B58FD283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45637"/>
            <a:ext cx="5748316" cy="31203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12F101-5388-48BB-8B00-6FBE0996370E}"/>
              </a:ext>
            </a:extLst>
          </p:cNvPr>
          <p:cNvSpPr/>
          <p:nvPr/>
        </p:nvSpPr>
        <p:spPr>
          <a:xfrm>
            <a:off x="3299520" y="5676383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631592-10F3-457A-AB43-C58F2A1A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" y="2627719"/>
            <a:ext cx="2432797" cy="38356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98607-B416-4173-B429-A03BACF8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72" y="2718135"/>
            <a:ext cx="4567824" cy="36382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34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scroll down to the routes section, you can see the possible HTTP requests you can make.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will make a GET request to /posts.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2F101-5388-48BB-8B00-6FBE0996370E}"/>
              </a:ext>
            </a:extLst>
          </p:cNvPr>
          <p:cNvSpPr/>
          <p:nvPr/>
        </p:nvSpPr>
        <p:spPr>
          <a:xfrm>
            <a:off x="1435125" y="4635307"/>
            <a:ext cx="651089" cy="256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389E75-D9E4-4254-AB7B-76C3D868293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086214" y="4537243"/>
            <a:ext cx="1567158" cy="226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8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“GET /posts” will fetch an array of posts to display in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go back the VS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5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41.1 Create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new components and file,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/components/PostList.js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to create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16.8 has the Hook. However, we use HTTP and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Remove the “export”, the class component as below.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F6776-B517-4578-A912-DE679893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74399"/>
            <a:ext cx="3657600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31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20159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new components and file,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/components/PostList.js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to create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16.8 has the Hook. However, we use HTTP and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Remove the “export”, the class component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PostList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 for App.js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F90C-B712-4E95-B29F-C4FA34DFF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8" y="3509413"/>
            <a:ext cx="3476004" cy="27893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9AED7-F5AB-4E7E-8675-82AF60A5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6" y="3453693"/>
            <a:ext cx="3606507" cy="29996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3F507A-7B90-48D0-8141-65D649BCB1B0}"/>
              </a:ext>
            </a:extLst>
          </p:cNvPr>
          <p:cNvSpPr/>
          <p:nvPr/>
        </p:nvSpPr>
        <p:spPr>
          <a:xfrm>
            <a:off x="1619672" y="5182170"/>
            <a:ext cx="122413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EAE5F2-6496-4BD8-9885-2AFF111CF9BC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843808" y="4904106"/>
            <a:ext cx="1971390" cy="4801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0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42.1 HTTP GET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 GET: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the display of “List of posts”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https://www.youtube.com/watch?v=NEYrSUM4Umw&amp;list=PLC3y8-rFHvwgg3vaYJgHGnModB54rxOk3&amp;index=42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163F3-4476-489F-90E9-AC8A7A81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673285"/>
            <a:ext cx="479107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367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1553</Words>
  <Application>Microsoft Office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42 HTTP GET</vt:lpstr>
      <vt:lpstr>42.1 HTTP GET</vt:lpstr>
      <vt:lpstr>42.1 HTTP GET</vt:lpstr>
      <vt:lpstr>42.1 HTTP GET</vt:lpstr>
      <vt:lpstr>42.1 HTTP GET</vt:lpstr>
      <vt:lpstr>41.1 Create Components</vt:lpstr>
      <vt:lpstr>42.1 HTTP GET</vt:lpstr>
      <vt:lpstr>42.1 HTTP GET</vt:lpstr>
      <vt:lpstr>42.1 HTTP GET</vt:lpstr>
      <vt:lpstr>42.1 HTTP GET</vt:lpstr>
      <vt:lpstr>42.1 HTTP GET</vt:lpstr>
      <vt:lpstr>42.1 HTTP GET</vt:lpstr>
      <vt:lpstr>42.1 HTTP GET</vt:lpstr>
      <vt:lpstr>42.1 HTTP GET</vt:lpstr>
      <vt:lpstr>42.1 HTTP GET</vt:lpstr>
      <vt:lpstr>42.1 HTTP GET</vt:lpstr>
      <vt:lpstr>42.1 HTTP GET</vt:lpstr>
      <vt:lpstr>41.2 Summary of HTTP Get</vt:lpstr>
      <vt:lpstr>42.2 Summary of HTTP Get</vt:lpstr>
      <vt:lpstr>42.2 Summary of HTTP Get</vt:lpstr>
      <vt:lpstr>42.2 Summary of HTTP Get</vt:lpstr>
      <vt:lpstr>42.2 Summary of HTTP Get</vt:lpstr>
      <vt:lpstr>41.3 Error of HTTP Get</vt:lpstr>
      <vt:lpstr>42.3 Error of HTTP Get</vt:lpstr>
      <vt:lpstr>42.3 Error of HTTP Get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1171</cp:revision>
  <dcterms:created xsi:type="dcterms:W3CDTF">2018-09-28T16:40:41Z</dcterms:created>
  <dcterms:modified xsi:type="dcterms:W3CDTF">2020-04-07T06:09:36Z</dcterms:modified>
</cp:coreProperties>
</file>