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111" d="100"/>
          <a:sy n="111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F2lQ_gZeA8&amp;list=PLC3y8-rFHvwgg3vaYJgHGnModB54rxOk3&amp;index=4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F2lQ_gZeA8&amp;list=PLC3y8-rFHvwgg3vaYJgHGnModB54rxOk3&amp;index=44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F2lQ_gZeA8&amp;list=PLC3y8-rFHvwgg3vaYJgHGnModB54rxOk3&amp;index=4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F2lQ_gZeA8&amp;list=PLC3y8-rFHvwgg3vaYJgHGnModB54rxOk3&amp;index=44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F2lQ_gZeA8&amp;list=PLC3y8-rFHvwgg3vaYJgHGnModB54rxOk3&amp;index=44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F2lQ_gZeA8&amp;list=PLC3y8-rFHvwgg3vaYJgHGnModB54rxOk3&amp;index=44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F2lQ_gZeA8&amp;list=PLC3y8-rFHvwgg3vaYJgHGnModB54rxOk3&amp;index=44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F2lQ_gZeA8&amp;list=PLC3y8-rFHvwgg3vaYJgHGnModB54rxOk3&amp;index=44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44 React Hooks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44 React Hooks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React Hooks: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discuss the React Hook in these documents.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It is much easier to study Hook with basic knowledge of React.</a:t>
            </a: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There are basic knowledge of React, such as, functional component, class component props, state, HOC (higher order components).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https://www.youtube.com/watch?v=cF2lQ_gZeA8&amp;list=PLC3y8-rFHvwgg3vaYJgHGnModB54rxOk3&amp;index=44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44 React Hooks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0963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React Hooks: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What are Hook in React?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Hook are new feature addition in React version 16.8 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(As on 4/7/2020, React version is 16.13.1).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Hook allow you to use React features without having to write a class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(Hook can be used in functional component)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For example, State of a component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, previously, we can only use state in class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With Hook, we can use state in the Functional Component without writing a class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Keep in mind, 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Hooks do not work inside the class component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You can use React Hook without classes.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https://www.youtube.com/watch?v=cF2lQ_gZeA8&amp;list=PLC3y8-rFHvwgg3vaYJgHGnModB54rxOk3&amp;index=44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79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44 React Hooks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8803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Why Hooks?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Reason Set 1: 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Reason 1 are all related to JavaScript and React itself.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Understand how </a:t>
            </a:r>
            <a:r>
              <a:rPr lang="en-US" altLang="zh-TW" sz="1600" b="1" i="1" dirty="0">
                <a:solidFill>
                  <a:srgbClr val="C00000"/>
                </a:solidFill>
                <a:latin typeface="+mj-lt"/>
              </a:rPr>
              <a:t>this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 keyword in JavaScript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: The ‘this’ keyword is very different from how it works in most other languages. People can understand props, state, and unidirectional data flow but struggle to implement class component.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Remember to bind event handlers in class components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Classes do not minify very well and make hot reloading very unreliable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With Hooks, we are not going to work classes anymore. We are not going to face these problems.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https://www.youtube.com/watch?v=cF2lQ_gZeA8&amp;list=PLC3y8-rFHvwgg3vaYJgHGnModB54rxOk3&amp;index=44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81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44 React Hooks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0963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Why Hooks?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Reason Set 2: 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Reason 2 are related to Advanced topics in React, such as, HOC (Higher-Order-Components) and render props pattern.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There is no particular way to reuse stateful component logic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between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HOC and render props pattern do address this problem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 But you have to restructure your components which results in awkward looking code. You end up with wrapped your component with several other components to share the functionalities.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Make the code harder to follow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There is a need to share stateful logic in a better way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Hooks help us in this aspect by allowing us to reuse stateful logic without changing your component hierarchy.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https://www.youtube.com/watch?v=cF2lQ_gZeA8&amp;list=PLC3y8-rFHvwgg3vaYJgHGnModB54rxOk3&amp;index=44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84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44 React Hooks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43924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Why Hooks?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Reason Set 3 (1): 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final reason is to do with how code is placed in a component and the fact that complex components become hard to understand.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Create components  for complex scenarios, such as, data fetching and subscribing to events.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realized that the 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Related code is not organized in one place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 But scattered across different lifecycle methods.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For example, data fetching in componentDidMount and componentDidUpdate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 We usually done in componentDidMount and sometimes also in componentDidUpdate.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For example, 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If you have to set 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Event listeners, 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you setup them 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in componentDidMount and unsubscribe in componentWillUnmount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As you can see, the related code which is data fetching is split between componentDidMount and componentDidUpdate.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For event listeners is different methods, componentDidMount and componentWillUnmount completely unrelated code on the other hand.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That is data fetching and event listeners end up in the same code block.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That is both of them end up in componentDidMount.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https://www.youtube.com/watch?v=cF2lQ_gZeA8&amp;list=PLC3y8-rFHvwgg3vaYJgHGnModB54rxOk3&amp;index=44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19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44 React Hooks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20882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Why Hooks?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Reason Set 3 (2):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Because of Stateful logic – Cannot break components into smaller ones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 It would be so much better if all the related code was together. This is another problem Hooks solved. Rather than forcing a split based on lifecycle method, Hooks let you split one component into smaller functions based on what pieces are related.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These reasons are the motivation behind Hooks.</a:t>
            </a:r>
          </a:p>
          <a:p>
            <a:pPr algn="l">
              <a:buClr>
                <a:srgbClr val="0070C0"/>
              </a:buClr>
              <a:buSzPct val="80000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https://www.youtube.com/watch?v=cF2lQ_gZeA8&amp;list=PLC3y8-rFHvwgg3vaYJgHGnModB54rxOk3&amp;index=44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071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44 React Hooks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34563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To able to use Hooks, you have to install 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React version 16.8 or higher.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best part is that Hooks are 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Completely option in. 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You do not have to learn or use Hooks if you do not want to.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Hooks do not contain any breaking changes and the release is 100% backward-compatible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React Team: 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Classes will not be removed from React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 You can continue to use classes and gradually start re-writing them with Hooks. It is simple and you feel confident.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You cannot use Hooks inside of a class component. 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But Your app can definitely mxi classes and functional components with Hooks.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Hooks do not replace your existing knowledge of React concepts.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Instead, Hooks provide a more direct API to the React concepts you already know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, such as, props, state,  context, refs, and lifecycle.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https://www.youtube.com/watch?v=cF2lQ_gZeA8&amp;list=PLC3y8-rFHvwgg3vaYJgHGnModB54rxOk3&amp;index=44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28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44 React Hooks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30963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Summary: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Hooks are a new feature addition in React version 16.8.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Hooks allows you to use React Feature without having to write a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There are three important reason to use Hooks: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Reason 1: 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Avoid the whole confusion with ‘this’ keyword.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Hooks do not need a class. React components will also minify better.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Reason 2: 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Allow you to reuse stateful logic 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without changing your component hierarchy. You can avoid React advanced pattern to a great extent which makes the code much simpler to follow.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Reason 3: 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Organize the logic inside a component into reusable isolated units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 Related code can be put together to avoid trivial bugs and inconsistencies.</a:t>
            </a:r>
            <a:endParaRPr lang="en-US" altLang="zh-TW" sz="1600" b="1" dirty="0">
              <a:solidFill>
                <a:srgbClr val="C00000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https://www.youtube.com/watch?v=cF2lQ_gZeA8&amp;list=PLC3y8-rFHvwgg3vaYJgHGnModB54rxOk3&amp;index=44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112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3132</TotalTime>
  <Words>1151</Words>
  <Application>Microsoft Office PowerPoint</Application>
  <PresentationFormat>On-screen Show (4:3)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44 React Hooks</vt:lpstr>
      <vt:lpstr>44 React Hooks</vt:lpstr>
      <vt:lpstr>44 React Hooks</vt:lpstr>
      <vt:lpstr>44 React Hooks</vt:lpstr>
      <vt:lpstr>44 React Hooks</vt:lpstr>
      <vt:lpstr>44 React Hooks</vt:lpstr>
      <vt:lpstr>44 React Hooks</vt:lpstr>
      <vt:lpstr>44 React Hooks</vt:lpstr>
      <vt:lpstr>44 React Hooks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1038</cp:revision>
  <dcterms:created xsi:type="dcterms:W3CDTF">2018-09-28T16:40:41Z</dcterms:created>
  <dcterms:modified xsi:type="dcterms:W3CDTF">2020-04-17T23:25:54Z</dcterms:modified>
</cp:coreProperties>
</file>