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7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Hooks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892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the basic class component and state Hook in functional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D18D-8D8F-4285-8DF8-40BF9E8F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498329"/>
            <a:ext cx="480060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653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45.3 Rules of Hooks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12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45.3 Rules of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2044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Rules of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two important rules that you have to follow when using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1. “Only Call Hooks at the top Level”:  Do not call Hooks inside loops, conditions, or nested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2. “Only Call Hooks from React Function”: make sure call them from within React functional components and not just any regular JavaScript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6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start the first State Hooks: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in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 look at the simple counter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implement the Counter using class component and then functional component with state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45.1 Class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45.1 Class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Class Component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367F0-1CB6-4075-A4A1-BEB7D456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3253"/>
            <a:ext cx="44767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45.1 Class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7"/>
            <a:ext cx="4258816" cy="4420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Class Component ”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Class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Constructor)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Initialized Counter: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Arrow Function: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count: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this.incrementCount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&gt; Counter: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&lt;/button&gt;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7CB02-D646-4763-B3EF-1946FC67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220"/>
            <a:ext cx="4001873" cy="46952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897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45.1 Class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7"/>
            <a:ext cx="8075240" cy="676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526A3-5355-4163-9069-94DE6A20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07" y="2230968"/>
            <a:ext cx="477202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96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45.2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59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7"/>
            <a:ext cx="8147248" cy="604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HookCounter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from ‘./components/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HookCounter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HookCounter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3CD06-60BD-46A4-96DE-C86FFCB6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318081"/>
            <a:ext cx="4591050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955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1900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Initialize counter: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Create count and method: const [count,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Arrow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Funciton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() =&gt;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(count)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Display count: { count}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C3314-62BC-4B4D-BCC0-3DBF369A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37" y="3054721"/>
            <a:ext cx="4127376" cy="35032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87A9B7B-AA12-462D-A240-C3172DD2F6AC}"/>
              </a:ext>
            </a:extLst>
          </p:cNvPr>
          <p:cNvSpPr txBox="1">
            <a:spLocks/>
          </p:cNvSpPr>
          <p:nvPr/>
        </p:nvSpPr>
        <p:spPr>
          <a:xfrm>
            <a:off x="484540" y="3429000"/>
            <a:ext cx="4100765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count is initialized with value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const [count,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variable count and method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are the destruction and use them in the render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pass in count parameter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After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, the count is re-render.</a:t>
            </a:r>
          </a:p>
        </p:txBody>
      </p:sp>
    </p:spTree>
    <p:extLst>
      <p:ext uri="{BB962C8B-B14F-4D97-AF65-F5344CB8AC3E}">
        <p14:creationId xmlns:p14="http://schemas.microsoft.com/office/powerpoint/2010/main" val="163850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612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45 useState Hooks</vt:lpstr>
      <vt:lpstr>45 useState Hooks</vt:lpstr>
      <vt:lpstr>45.1 Class Components</vt:lpstr>
      <vt:lpstr>45.1 Class Components</vt:lpstr>
      <vt:lpstr>45.1 Class Components</vt:lpstr>
      <vt:lpstr>45.1 Class Components</vt:lpstr>
      <vt:lpstr>45.2 Functional Component</vt:lpstr>
      <vt:lpstr>45.2 Functional Component</vt:lpstr>
      <vt:lpstr>45.2 Functional Component</vt:lpstr>
      <vt:lpstr>45.2 Functional Component</vt:lpstr>
      <vt:lpstr>45.3 Rules of Hooks</vt:lpstr>
      <vt:lpstr>45.3 Rules of Hooks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1070</cp:revision>
  <dcterms:created xsi:type="dcterms:W3CDTF">2018-09-28T16:40:41Z</dcterms:created>
  <dcterms:modified xsi:type="dcterms:W3CDTF">2020-04-17T23:27:32Z</dcterms:modified>
</cp:coreProperties>
</file>