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71" r:id="rId4"/>
    <p:sldId id="263" r:id="rId5"/>
    <p:sldId id="269" r:id="rId6"/>
    <p:sldId id="270" r:id="rId7"/>
    <p:sldId id="267" r:id="rId8"/>
    <p:sldId id="264" r:id="rId9"/>
    <p:sldId id="272" r:id="rId10"/>
    <p:sldId id="274" r:id="rId11"/>
    <p:sldId id="275" r:id="rId12"/>
    <p:sldId id="273" r:id="rId13"/>
    <p:sldId id="276" r:id="rId14"/>
    <p:sldId id="277" r:id="rId15"/>
    <p:sldId id="278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111" d="100"/>
          <a:sy n="111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-3lL8oyev9w&amp;list=PLC3y8-rFHvwgg3vaYJgHGnModB54rxOk3&amp;index=47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-3lL8oyev9w&amp;list=PLC3y8-rFHvwgg3vaYJgHGnModB54rxOk3&amp;index=47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3lL8oyev9w&amp;list=PLC3y8-rFHvwgg3vaYJgHGnModB54rxOk3&amp;index=47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3lL8oyev9w&amp;list=PLC3y8-rFHvwgg3vaYJgHGnModB54rxOk3&amp;index=47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-3lL8oyev9w&amp;list=PLC3y8-rFHvwgg3vaYJgHGnModB54rxOk3&amp;index=4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-3lL8oyev9w&amp;list=PLC3y8-rFHvwgg3vaYJgHGnModB54rxOk3&amp;index=47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-3lL8oyev9w&amp;list=PLC3y8-rFHvwgg3vaYJgHGnModB54rxOk3&amp;index=47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-3lL8oyev9w&amp;list=PLC3y8-rFHvwgg3vaYJgHGnModB54rxOk3&amp;index=47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-3lL8oyev9w&amp;list=PLC3y8-rFHvwgg3vaYJgHGnModB54rxOk3&amp;index=47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-3lL8oyev9w&amp;list=PLC3y8-rFHvwgg3vaYJgHGnModB54rxOk3&amp;index=47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3lL8oyev9w&amp;list=PLC3y8-rFHvwgg3vaYJgHGnModB54rxOk3&amp;index=4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47 </a:t>
            </a:r>
            <a:r>
              <a:rPr lang="en-US" altLang="zh-TW" sz="4800" b="1" dirty="0" err="1">
                <a:solidFill>
                  <a:srgbClr val="FFFF00"/>
                </a:solidFill>
              </a:rPr>
              <a:t>useState</a:t>
            </a:r>
            <a:r>
              <a:rPr lang="en-US" altLang="zh-TW" sz="4800" b="1" dirty="0">
                <a:solidFill>
                  <a:srgbClr val="FFFF00"/>
                </a:solidFill>
              </a:rPr>
              <a:t> with Object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47.2 Spread Operator for Object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216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47.2 Spread Operator for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3682752" cy="24042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Object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problem with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object is not automatically merge the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have to do it manually. It is not difficult since we can use spread operator to manually merge.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https://www.youtube.com/watch?v=-3lL8oyev9w&amp;list=PLC3y8-rFHvwgg3vaYJgHGnModB54rxOk3&amp;index=47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BA8846-8F35-4F61-A74A-2ECD6BB04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046" y="1362947"/>
            <a:ext cx="4614307" cy="399654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3389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47.2 Spread Operator for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3682752" cy="36283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Spread operator for Object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onChange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arrow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funcrion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we first spread the name and then set the appropriate property. Spread the name and  overwrite the las name or first name.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onChange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= (e =&gt;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({ …name,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firstName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e.target.value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})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</a:rPr>
              <a:t>onChange</a:t>
            </a:r>
            <a:r>
              <a:rPr lang="en-US" altLang="zh-TW" sz="1800" b="1" dirty="0">
                <a:solidFill>
                  <a:schemeClr val="tx1"/>
                </a:solidFill>
              </a:rPr>
              <a:t> = (e =&gt;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setName</a:t>
            </a:r>
            <a:r>
              <a:rPr lang="en-US" altLang="zh-TW" sz="1800" b="1" dirty="0">
                <a:solidFill>
                  <a:schemeClr val="tx1"/>
                </a:solidFill>
              </a:rPr>
              <a:t> ({ …name, </a:t>
            </a:r>
            <a:r>
              <a:rPr lang="en-US" altLang="zh-TW" sz="1800" b="1" dirty="0" err="1">
                <a:solidFill>
                  <a:schemeClr val="tx1"/>
                </a:solidFill>
              </a:rPr>
              <a:t>lastName</a:t>
            </a:r>
            <a:r>
              <a:rPr lang="en-US" altLang="zh-TW" sz="1800" b="1" dirty="0">
                <a:solidFill>
                  <a:schemeClr val="tx1"/>
                </a:solidFill>
              </a:rPr>
              <a:t>: </a:t>
            </a:r>
            <a:r>
              <a:rPr lang="en-US" altLang="zh-TW" sz="1800" b="1" dirty="0" err="1">
                <a:solidFill>
                  <a:schemeClr val="tx1"/>
                </a:solidFill>
              </a:rPr>
              <a:t>e.target.value</a:t>
            </a:r>
            <a:r>
              <a:rPr lang="en-US" altLang="zh-TW" sz="1800" b="1" dirty="0">
                <a:solidFill>
                  <a:schemeClr val="tx1"/>
                </a:solidFill>
              </a:rPr>
              <a:t> })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https://www.youtube.com/watch?v=-3lL8oyev9w&amp;list=PLC3y8-rFHvwgg3vaYJgHGnModB54rxOk3&amp;index=47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BA8846-8F35-4F61-A74A-2ECD6BB04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046" y="1362947"/>
            <a:ext cx="4614307" cy="39965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22B55FB-580F-4629-931A-B502C046C1C1}"/>
              </a:ext>
            </a:extLst>
          </p:cNvPr>
          <p:cNvSpPr/>
          <p:nvPr/>
        </p:nvSpPr>
        <p:spPr>
          <a:xfrm>
            <a:off x="5378247" y="2911394"/>
            <a:ext cx="3482106" cy="3015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5A15EC-D84A-4E90-A977-4EF8253EA4E5}"/>
              </a:ext>
            </a:extLst>
          </p:cNvPr>
          <p:cNvSpPr/>
          <p:nvPr/>
        </p:nvSpPr>
        <p:spPr>
          <a:xfrm>
            <a:off x="5379992" y="3837926"/>
            <a:ext cx="3482106" cy="3015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3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7EA5C94-F66F-44FA-B3CE-6D3F78B11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1381125"/>
            <a:ext cx="4752975" cy="40957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47.2 Spread Operator for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3682752" cy="36283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Spread operator for Object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Using the spread operator,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first name is updated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last name is also updated.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https://www.youtube.com/watch?v=-3lL8oyev9w&amp;list=PLC3y8-rFHvwgg3vaYJgHGnModB54rxOk3&amp;index=47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2B55FB-580F-4629-931A-B502C046C1C1}"/>
              </a:ext>
            </a:extLst>
          </p:cNvPr>
          <p:cNvSpPr/>
          <p:nvPr/>
        </p:nvSpPr>
        <p:spPr>
          <a:xfrm>
            <a:off x="5378247" y="2852936"/>
            <a:ext cx="348210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5A15EC-D84A-4E90-A977-4EF8253EA4E5}"/>
              </a:ext>
            </a:extLst>
          </p:cNvPr>
          <p:cNvSpPr/>
          <p:nvPr/>
        </p:nvSpPr>
        <p:spPr>
          <a:xfrm>
            <a:off x="5379992" y="3837926"/>
            <a:ext cx="3482106" cy="5271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DFD835-50DF-48EF-92B5-14D7B2D84A09}"/>
              </a:ext>
            </a:extLst>
          </p:cNvPr>
          <p:cNvSpPr/>
          <p:nvPr/>
        </p:nvSpPr>
        <p:spPr>
          <a:xfrm>
            <a:off x="4572000" y="4810033"/>
            <a:ext cx="4464496" cy="6668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73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47.3 Summary of </a:t>
            </a:r>
            <a:r>
              <a:rPr lang="en-US" altLang="zh-TW" sz="4800" b="1" dirty="0" err="1">
                <a:solidFill>
                  <a:srgbClr val="FFFF00"/>
                </a:solidFill>
              </a:rPr>
              <a:t>useState</a:t>
            </a:r>
            <a:r>
              <a:rPr lang="en-US" altLang="zh-TW" sz="4800" b="1" dirty="0">
                <a:solidFill>
                  <a:srgbClr val="FFFF00"/>
                </a:solidFill>
              </a:rPr>
              <a:t> Object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362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47.3 Summary of </a:t>
            </a:r>
            <a:r>
              <a:rPr lang="en-US" altLang="zh-TW" b="1" dirty="0" err="1">
                <a:solidFill>
                  <a:srgbClr val="FFFF00"/>
                </a:solidFill>
              </a:rPr>
              <a:t>useState</a:t>
            </a:r>
            <a:r>
              <a:rPr lang="en-US" altLang="zh-TW" b="1" dirty="0">
                <a:solidFill>
                  <a:srgbClr val="FFFF00"/>
                </a:solidFill>
              </a:rPr>
              <a:t>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8229600" cy="17561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if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Object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object will not automatically merge and update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You have to manually it by yourself then pass the value to the setter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Use the spread operator to spread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arrary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object and update the property, e.g., {e =&gt;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 …name,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lastname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e.target.value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)}</a:t>
            </a:r>
          </a:p>
          <a:p>
            <a:pPr algn="l">
              <a:buClr>
                <a:srgbClr val="0070C0"/>
              </a:buClr>
              <a:buSzPct val="80000"/>
            </a:pP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https://www.youtube.com/watch?v=-3lL8oyev9w&amp;list=PLC3y8-rFHvwgg3vaYJgHGnModB54rxOk3&amp;index=47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50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47 </a:t>
            </a:r>
            <a:r>
              <a:rPr lang="en-US" altLang="zh-TW" b="1" dirty="0" err="1">
                <a:solidFill>
                  <a:srgbClr val="FFFF00"/>
                </a:solidFill>
              </a:rPr>
              <a:t>useState</a:t>
            </a:r>
            <a:r>
              <a:rPr lang="en-US" altLang="zh-TW" b="1" dirty="0">
                <a:solidFill>
                  <a:srgbClr val="FFFF00"/>
                </a:solidFill>
              </a:rPr>
              <a:t> with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4228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with Object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discusses another example of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with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use the object as the state variable of Hooks.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Import Functional Component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HookCounterThree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https://www.youtube.com/watch?v=-3lL8oyev9w&amp;list=PLC3y8-rFHvwgg3vaYJgHGnModB54rxOk3&amp;index=47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24D068-81F1-42F2-89C3-7A5220B94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887076"/>
            <a:ext cx="4704184" cy="38735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3984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47 </a:t>
            </a:r>
            <a:r>
              <a:rPr lang="en-US" altLang="zh-TW" b="1" dirty="0" err="1">
                <a:solidFill>
                  <a:srgbClr val="FFFF00"/>
                </a:solidFill>
              </a:rPr>
              <a:t>useState</a:t>
            </a:r>
            <a:r>
              <a:rPr lang="en-US" altLang="zh-TW" b="1" dirty="0">
                <a:solidFill>
                  <a:srgbClr val="FFFF00"/>
                </a:solidFill>
              </a:rPr>
              <a:t> with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3960440" cy="19442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with Object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HookCounterThree.js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Type ‘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rfce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 (React Functional Component ES7)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Include {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} Hook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https://www.youtube.com/watch?v=-3lL8oyev9w&amp;list=PLC3y8-rFHvwgg3vaYJgHGnModB54rxOk3&amp;index=47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B62E9-56AF-4CF4-B96F-019A2B78B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40767"/>
            <a:ext cx="4248472" cy="51150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F659E4D-1AD0-43A3-89A2-D01E0C537998}"/>
              </a:ext>
            </a:extLst>
          </p:cNvPr>
          <p:cNvSpPr/>
          <p:nvPr/>
        </p:nvSpPr>
        <p:spPr>
          <a:xfrm>
            <a:off x="4860032" y="1739383"/>
            <a:ext cx="3960440" cy="1774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1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47 </a:t>
            </a:r>
            <a:r>
              <a:rPr lang="en-US" altLang="zh-TW" b="1" dirty="0" err="1">
                <a:solidFill>
                  <a:srgbClr val="FFFF00"/>
                </a:solidFill>
              </a:rPr>
              <a:t>useState</a:t>
            </a:r>
            <a:r>
              <a:rPr lang="en-US" altLang="zh-TW" b="1" dirty="0">
                <a:solidFill>
                  <a:srgbClr val="FFFF00"/>
                </a:solidFill>
              </a:rPr>
              <a:t> with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3672408" cy="46169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with Object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const [name,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] =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([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firstName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‘’,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lastName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‘’})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Keep in mind: a state variable can be a string, a number, Boolean, an object, or even an array.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You can use any of those types based on your requirement.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Right now, we have a variable called ‘name’ which is an object and a setter function called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to update the corresponding state variables (name).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https://www.youtube.com/watch?v=-3lL8oyev9w&amp;list=PLC3y8-rFHvwgg3vaYJgHGnModB54rxOk3&amp;index=47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7387DA-A0F3-454F-8777-6692D532A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40767"/>
            <a:ext cx="4248472" cy="51150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CB2CB9-F009-497C-B354-59C148789102}"/>
              </a:ext>
            </a:extLst>
          </p:cNvPr>
          <p:cNvSpPr/>
          <p:nvPr/>
        </p:nvSpPr>
        <p:spPr>
          <a:xfrm>
            <a:off x="5183560" y="2132856"/>
            <a:ext cx="363691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47 </a:t>
            </a:r>
            <a:r>
              <a:rPr lang="en-US" altLang="zh-TW" b="1" dirty="0" err="1">
                <a:solidFill>
                  <a:srgbClr val="FFFF00"/>
                </a:solidFill>
              </a:rPr>
              <a:t>useState</a:t>
            </a:r>
            <a:r>
              <a:rPr lang="en-US" altLang="zh-TW" b="1" dirty="0">
                <a:solidFill>
                  <a:srgbClr val="FFFF00"/>
                </a:solidFill>
              </a:rPr>
              <a:t> with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3672408" cy="41764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with Object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Define a render() function: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Basically, we have two input fields: one for first Name, and one for last name.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create a &lt;form&gt; which includes two input fields. Below the input fields, we simply display the first name and last name.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Input have value = {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name.firstName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 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onChange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= { e =&gt;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 {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firstName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e.target.value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})}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https://www.youtube.com/watch?v=-3lL8oyev9w&amp;list=PLC3y8-rFHvwgg3vaYJgHGnModB54rxOk3&amp;index=47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6A6837-0BFE-4C33-9EE5-1179E4FBD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40767"/>
            <a:ext cx="4248472" cy="511507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215E73-35F0-4126-A398-42B4B898B114}"/>
              </a:ext>
            </a:extLst>
          </p:cNvPr>
          <p:cNvSpPr/>
          <p:nvPr/>
        </p:nvSpPr>
        <p:spPr>
          <a:xfrm>
            <a:off x="5868144" y="2636912"/>
            <a:ext cx="2808312" cy="15121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3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47 </a:t>
            </a:r>
            <a:r>
              <a:rPr lang="en-US" altLang="zh-TW" b="1" dirty="0" err="1">
                <a:solidFill>
                  <a:srgbClr val="FFFF00"/>
                </a:solidFill>
              </a:rPr>
              <a:t>useState</a:t>
            </a:r>
            <a:r>
              <a:rPr lang="en-US" altLang="zh-TW" b="1" dirty="0">
                <a:solidFill>
                  <a:srgbClr val="FFFF00"/>
                </a:solidFill>
              </a:rPr>
              <a:t> with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with Object: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There is one problem: When we change the text field and type, the previous display is automatically clear.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https://www.youtube.com/watch?v=-3lL8oyev9w&amp;list=PLC3y8-rFHvwgg3vaYJgHGnModB54rxOk3&amp;index=47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3B3391-57CA-454E-B4EA-A284DE8C3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995460"/>
            <a:ext cx="4781550" cy="29622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F035A0-EA7E-4F8A-8622-D67810CE4755}"/>
              </a:ext>
            </a:extLst>
          </p:cNvPr>
          <p:cNvSpPr/>
          <p:nvPr/>
        </p:nvSpPr>
        <p:spPr>
          <a:xfrm>
            <a:off x="5364088" y="4437112"/>
            <a:ext cx="1189112" cy="3736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3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47.1 </a:t>
            </a:r>
            <a:r>
              <a:rPr lang="en-US" altLang="zh-TW" sz="4800" b="1" dirty="0" err="1">
                <a:solidFill>
                  <a:srgbClr val="FFFF00"/>
                </a:solidFill>
              </a:rPr>
              <a:t>useState</a:t>
            </a:r>
            <a:r>
              <a:rPr lang="en-US" altLang="zh-TW" sz="4800" b="1" dirty="0">
                <a:solidFill>
                  <a:srgbClr val="FFFF00"/>
                </a:solidFill>
              </a:rPr>
              <a:t> Object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349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47.1 </a:t>
            </a:r>
            <a:r>
              <a:rPr lang="en-US" altLang="zh-TW" b="1" dirty="0" err="1">
                <a:solidFill>
                  <a:srgbClr val="FFFF00"/>
                </a:solidFill>
              </a:rPr>
              <a:t>useState</a:t>
            </a:r>
            <a:r>
              <a:rPr lang="en-US" altLang="zh-TW" b="1" dirty="0">
                <a:solidFill>
                  <a:srgbClr val="FFFF00"/>
                </a:solidFill>
              </a:rPr>
              <a:t>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4114800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Add &lt;h2&gt;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JSON.stringify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(name)&lt;/h2&gt;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https://www.youtube.com/watch?v=-3lL8oyev9w&amp;list=PLC3y8-rFHvwgg3vaYJgHGnModB54rxOk3&amp;index=47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BCF-6590-4E97-83BF-5F5CE29EC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280" y="1364209"/>
            <a:ext cx="3769520" cy="4593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E91E44-9D12-454C-A700-D356CDBBB84B}"/>
              </a:ext>
            </a:extLst>
          </p:cNvPr>
          <p:cNvSpPr/>
          <p:nvPr/>
        </p:nvSpPr>
        <p:spPr>
          <a:xfrm>
            <a:off x="5868144" y="4941168"/>
            <a:ext cx="2818656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93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A1B959-58A6-4F8D-9F73-86B6F2B1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435" y="1343025"/>
            <a:ext cx="4781550" cy="41719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47.1 </a:t>
            </a:r>
            <a:r>
              <a:rPr lang="en-US" altLang="zh-TW" b="1" dirty="0" err="1">
                <a:solidFill>
                  <a:srgbClr val="FFFF00"/>
                </a:solidFill>
              </a:rPr>
              <a:t>useState</a:t>
            </a:r>
            <a:r>
              <a:rPr lang="en-US" altLang="zh-TW" b="1" dirty="0">
                <a:solidFill>
                  <a:srgbClr val="FFFF00"/>
                </a:solidFill>
              </a:rPr>
              <a:t>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3322712" cy="19002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JSON.stringify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(name)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Display the first name and last name.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However, when you typing in, only last name or first name is kept.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https://www.youtube.com/watch?v=-3lL8oyev9w&amp;list=PLC3y8-rFHvwgg3vaYJgHGnModB54rxOk3&amp;index=47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E91E44-9D12-454C-A700-D356CDBBB84B}"/>
              </a:ext>
            </a:extLst>
          </p:cNvPr>
          <p:cNvSpPr/>
          <p:nvPr/>
        </p:nvSpPr>
        <p:spPr>
          <a:xfrm>
            <a:off x="4572000" y="4797151"/>
            <a:ext cx="4114800" cy="7178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6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812</Words>
  <Application>Microsoft Office PowerPoint</Application>
  <PresentationFormat>On-screen Show (4:3)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47 useState with Object</vt:lpstr>
      <vt:lpstr>47 useState with Object</vt:lpstr>
      <vt:lpstr>47 useState with Object</vt:lpstr>
      <vt:lpstr>47 useState with Object</vt:lpstr>
      <vt:lpstr>47 useState with Object</vt:lpstr>
      <vt:lpstr>47 useState with Object</vt:lpstr>
      <vt:lpstr>47.1 useState Object</vt:lpstr>
      <vt:lpstr>47.1 useState Object</vt:lpstr>
      <vt:lpstr>47.1 useState Object</vt:lpstr>
      <vt:lpstr>47.2 Spread Operator for Object</vt:lpstr>
      <vt:lpstr>47.2 Spread Operator for Object</vt:lpstr>
      <vt:lpstr>47.2 Spread Operator for Object</vt:lpstr>
      <vt:lpstr>47.2 Spread Operator for Object</vt:lpstr>
      <vt:lpstr>47.3 Summary of useState Object</vt:lpstr>
      <vt:lpstr>47.3 Summary of useState Object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1131</cp:revision>
  <dcterms:created xsi:type="dcterms:W3CDTF">2018-09-28T16:40:41Z</dcterms:created>
  <dcterms:modified xsi:type="dcterms:W3CDTF">2020-04-17T23:29:27Z</dcterms:modified>
</cp:coreProperties>
</file>