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7" r:id="rId4"/>
    <p:sldId id="270" r:id="rId5"/>
    <p:sldId id="271" r:id="rId6"/>
    <p:sldId id="264" r:id="rId7"/>
    <p:sldId id="272" r:id="rId8"/>
    <p:sldId id="274" r:id="rId9"/>
    <p:sldId id="269" r:id="rId10"/>
    <p:sldId id="273" r:id="rId11"/>
    <p:sldId id="275" r:id="rId12"/>
    <p:sldId id="276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Z5wKYbOM_I&amp;list=PLC3y8-rFHvwgg3vaYJgHGnModB54rxOk3&amp;index=4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Z5wKYbOM_I&amp;list=PLC3y8-rFHvwgg3vaYJgHGnModB54rxOk3&amp;index=4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Z5wKYbOM_I&amp;list=PLC3y8-rFHvwgg3vaYJgHGnModB54rxOk3&amp;index=4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Z5wKYbOM_I&amp;list=PLC3y8-rFHvwgg3vaYJgHGnModB54rxOk3&amp;index=4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Z5wKYbOM_I&amp;list=PLC3y8-rFHvwgg3vaYJgHGnModB54rxOk3&amp;index=4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Z5wKYbOM_I&amp;list=PLC3y8-rFHvwgg3vaYJgHGnModB54rxOk3&amp;index=4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Z5wKYbOM_I&amp;list=PLC3y8-rFHvwgg3vaYJgHGnModB54rxOk3&amp;index=4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Z5wKYbOM_I&amp;list=PLC3y8-rFHvwgg3vaYJgHGnModB54rxOk3&amp;index=4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Z5wKYbOM_I&amp;list=PLC3y8-rFHvwgg3vaYJgHGnModB54rxOk3&amp;index=4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with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48.2 Summary of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546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48.2 Summary of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384778"/>
            <a:ext cx="8362691" cy="4708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–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Hook lets you add state to functional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side the functional component, you create a single piece of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In class components, the state is always an object.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store the properties on that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With the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Hook, the state does not have to be an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state can be an array, a number, a Boolean, a string, an object, and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Hook  return an array with 2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The first element is the current value of the state, and the second element is a state setter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call the setter function with a new value to set the state which will in turn cause the component to re-render.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In case, your new state value depends on the previous state? You can pass a function to the setter function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The setter function will receive the previous state as its 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3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48.2 </a:t>
            </a:r>
            <a:r>
              <a:rPr lang="en-US" altLang="zh-TW" b="1" dirty="0">
                <a:solidFill>
                  <a:srgbClr val="FFFF00"/>
                </a:solidFill>
              </a:rPr>
              <a:t>Summary of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384778"/>
            <a:ext cx="8362691" cy="1108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–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Finally, when you dealing with objects or arrays, always make sure to spread your state variable and then call setter function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63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48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Array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HookCountArry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from ‘./components/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HookCountArray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HookCounterArray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3AD81-863A-49B7-95A5-6AABA87F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035374"/>
            <a:ext cx="5305425" cy="456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984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48.1 Add Item to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FA1CB1-23A5-43D3-8C3B-294E526A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67" y="1384778"/>
            <a:ext cx="4590653" cy="42506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48.1 Add Item to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466728" cy="3052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HookCountArray.js: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</a:rPr>
              <a:t>rfce</a:t>
            </a:r>
            <a:r>
              <a:rPr lang="en-US" altLang="zh-TW" sz="1800" b="1" dirty="0">
                <a:solidFill>
                  <a:schemeClr val="tx1"/>
                </a:solidFill>
              </a:rPr>
              <a:t>’ (React Functional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Import React, {</a:t>
            </a:r>
            <a:r>
              <a:rPr lang="en-US" altLang="zh-TW" sz="1800" b="1" dirty="0" err="1">
                <a:solidFill>
                  <a:schemeClr val="tx1"/>
                </a:solidFill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</a:rPr>
              <a:t>} from ‘react’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const [ items, </a:t>
            </a:r>
            <a:r>
              <a:rPr lang="en-US" altLang="zh-TW" sz="1800" b="1" dirty="0" err="1">
                <a:solidFill>
                  <a:schemeClr val="tx1"/>
                </a:solidFill>
              </a:rPr>
              <a:t>setItems</a:t>
            </a:r>
            <a:r>
              <a:rPr lang="en-US" altLang="zh-TW" sz="1800" b="1" dirty="0">
                <a:solidFill>
                  <a:schemeClr val="tx1"/>
                </a:solidFill>
              </a:rPr>
              <a:t> ] = </a:t>
            </a:r>
            <a:r>
              <a:rPr lang="en-US" altLang="zh-TW" sz="1800" b="1" dirty="0" err="1">
                <a:solidFill>
                  <a:schemeClr val="tx1"/>
                </a:solidFill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</a:rPr>
              <a:t> ([])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Since we are going to work on array, the initial value for array is an empty array [].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C8CCF6-3F63-4FCF-9C45-84B74A4B11CA}"/>
              </a:ext>
            </a:extLst>
          </p:cNvPr>
          <p:cNvSpPr/>
          <p:nvPr/>
        </p:nvSpPr>
        <p:spPr>
          <a:xfrm>
            <a:off x="5076056" y="2199430"/>
            <a:ext cx="2592288" cy="2214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FA1CB1-23A5-43D3-8C3B-294E526A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73" y="1384778"/>
            <a:ext cx="4590653" cy="42506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48.1 Add Item to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10" y="1384778"/>
            <a:ext cx="3682752" cy="2332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In HookCountArray.js: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Next, we render the items in the JSX.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Add map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err="1">
                <a:solidFill>
                  <a:schemeClr val="tx1"/>
                </a:solidFill>
              </a:rPr>
              <a:t>Items.map</a:t>
            </a:r>
            <a:r>
              <a:rPr lang="en-US" altLang="zh-TW" sz="1400" b="1" dirty="0">
                <a:solidFill>
                  <a:schemeClr val="tx1"/>
                </a:solidFill>
              </a:rPr>
              <a:t> (item =&gt;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    &lt;li key = { item.id } &gt; { </a:t>
            </a:r>
            <a:r>
              <a:rPr lang="en-US" altLang="zh-TW" sz="1400" b="1" dirty="0" err="1">
                <a:solidFill>
                  <a:schemeClr val="tx1"/>
                </a:solidFill>
              </a:rPr>
              <a:t>item.value</a:t>
            </a:r>
            <a:r>
              <a:rPr lang="en-US" altLang="zh-TW" sz="1400" b="1" dirty="0">
                <a:solidFill>
                  <a:schemeClr val="tx1"/>
                </a:solidFill>
              </a:rPr>
              <a:t> } &lt;li&gt;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Add </a:t>
            </a:r>
            <a:r>
              <a:rPr lang="en-US" altLang="zh-TW" sz="14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</a:rPr>
              <a:t>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&lt;button </a:t>
            </a:r>
            <a:r>
              <a:rPr lang="en-US" altLang="zh-TW" sz="14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</a:rPr>
              <a:t> = { </a:t>
            </a:r>
            <a:r>
              <a:rPr lang="en-US" altLang="zh-TW" sz="1400" b="1" dirty="0" err="1">
                <a:solidFill>
                  <a:schemeClr val="tx1"/>
                </a:solidFill>
              </a:rPr>
              <a:t>addItem</a:t>
            </a:r>
            <a:r>
              <a:rPr lang="en-US" altLang="zh-TW" sz="1400" b="1" dirty="0">
                <a:solidFill>
                  <a:schemeClr val="tx1"/>
                </a:solidFill>
              </a:rPr>
              <a:t> } Add an item number &lt;/button&gt;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9BFE7-C165-4184-AC2A-ED6C73B1CCAE}"/>
              </a:ext>
            </a:extLst>
          </p:cNvPr>
          <p:cNvSpPr/>
          <p:nvPr/>
        </p:nvSpPr>
        <p:spPr>
          <a:xfrm>
            <a:off x="5076056" y="3429000"/>
            <a:ext cx="3772469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2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FA1CB1-23A5-43D3-8C3B-294E526A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73" y="1384778"/>
            <a:ext cx="4590653" cy="42506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48.1 Add Item to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384778"/>
            <a:ext cx="3743835" cy="2044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In HookCountArray.js: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</a:rPr>
              <a:t>Next, arrow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</a:rPr>
              <a:t>const </a:t>
            </a:r>
            <a:r>
              <a:rPr lang="en-US" altLang="zh-TW" sz="1200" b="1" dirty="0" err="1">
                <a:solidFill>
                  <a:schemeClr val="tx1"/>
                </a:solidFill>
              </a:rPr>
              <a:t>addItem</a:t>
            </a:r>
            <a:r>
              <a:rPr lang="en-US" altLang="zh-TW" sz="1200" b="1" dirty="0">
                <a:solidFill>
                  <a:schemeClr val="tx1"/>
                </a:solidFill>
              </a:rPr>
              <a:t> =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</a:rPr>
              <a:t>  </a:t>
            </a:r>
            <a:r>
              <a:rPr lang="en-US" altLang="zh-TW" sz="1200" b="1" dirty="0" err="1">
                <a:solidFill>
                  <a:schemeClr val="tx1"/>
                </a:solidFill>
              </a:rPr>
              <a:t>setItems</a:t>
            </a:r>
            <a:r>
              <a:rPr lang="en-US" altLang="zh-TW" sz="1200" b="1" dirty="0">
                <a:solidFill>
                  <a:schemeClr val="tx1"/>
                </a:solidFill>
              </a:rPr>
              <a:t> ( […items,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</a:rPr>
              <a:t>  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</a:rPr>
              <a:t>        id: </a:t>
            </a:r>
            <a:r>
              <a:rPr lang="en-US" altLang="zh-TW" sz="1200" b="1" dirty="0" err="1">
                <a:solidFill>
                  <a:schemeClr val="tx1"/>
                </a:solidFill>
              </a:rPr>
              <a:t>items.length</a:t>
            </a:r>
            <a:r>
              <a:rPr lang="en-US" altLang="zh-TW" sz="1200" b="1" dirty="0">
                <a:solidFill>
                  <a:schemeClr val="tx1"/>
                </a:solidFill>
              </a:rPr>
              <a:t>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</a:rPr>
              <a:t>        value: </a:t>
            </a:r>
            <a:r>
              <a:rPr lang="en-US" altLang="zh-TW" sz="1200" b="1" dirty="0" err="1">
                <a:solidFill>
                  <a:schemeClr val="tx1"/>
                </a:solidFill>
              </a:rPr>
              <a:t>Math.floor</a:t>
            </a:r>
            <a:r>
              <a:rPr lang="en-US" altLang="zh-TW" sz="1200" b="1" dirty="0">
                <a:solidFill>
                  <a:schemeClr val="tx1"/>
                </a:solidFill>
              </a:rPr>
              <a:t> (</a:t>
            </a:r>
            <a:r>
              <a:rPr lang="en-US" altLang="zh-TW" sz="1200" b="1" dirty="0" err="1">
                <a:solidFill>
                  <a:schemeClr val="tx1"/>
                </a:solidFill>
              </a:rPr>
              <a:t>Math.random</a:t>
            </a:r>
            <a:r>
              <a:rPr lang="en-US" altLang="zh-TW" sz="1200" b="1" dirty="0">
                <a:solidFill>
                  <a:schemeClr val="tx1"/>
                </a:solidFill>
              </a:rPr>
              <a:t>() * 10 )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</a:rPr>
              <a:t>   }])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9BFE7-C165-4184-AC2A-ED6C73B1CCAE}"/>
              </a:ext>
            </a:extLst>
          </p:cNvPr>
          <p:cNvSpPr/>
          <p:nvPr/>
        </p:nvSpPr>
        <p:spPr>
          <a:xfrm>
            <a:off x="5076056" y="3429000"/>
            <a:ext cx="3772469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E92024-81BE-466C-8401-1F741FE0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74017"/>
            <a:ext cx="5053419" cy="4799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48.1 Add Item to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384778"/>
            <a:ext cx="3095763" cy="24762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HookCountArray.js: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map function in Arrow function syntax: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items.map</a:t>
            </a:r>
            <a:r>
              <a:rPr lang="en-US" altLang="zh-TW" sz="1800" b="1" dirty="0">
                <a:solidFill>
                  <a:schemeClr val="tx1"/>
                </a:solidFill>
              </a:rPr>
              <a:t> (item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return ( …)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Need a return statement.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9BFE7-C165-4184-AC2A-ED6C73B1CCAE}"/>
              </a:ext>
            </a:extLst>
          </p:cNvPr>
          <p:cNvSpPr/>
          <p:nvPr/>
        </p:nvSpPr>
        <p:spPr>
          <a:xfrm>
            <a:off x="5004048" y="4149080"/>
            <a:ext cx="359638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E92024-81BE-466C-8401-1F741FE0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74017"/>
            <a:ext cx="5053419" cy="4799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48.1 Add Item to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384778"/>
            <a:ext cx="3095763" cy="18281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HookCountArray.js: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Expand the Array with spread operator …items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setItems</a:t>
            </a:r>
            <a:r>
              <a:rPr lang="en-US" altLang="zh-TW" sz="1800" b="1" dirty="0">
                <a:solidFill>
                  <a:schemeClr val="tx1"/>
                </a:solidFill>
              </a:rPr>
              <a:t> ([…items,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id: …, value: … ]}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9BFE7-C165-4184-AC2A-ED6C73B1CCAE}"/>
              </a:ext>
            </a:extLst>
          </p:cNvPr>
          <p:cNvSpPr/>
          <p:nvPr/>
        </p:nvSpPr>
        <p:spPr>
          <a:xfrm>
            <a:off x="4292406" y="2355678"/>
            <a:ext cx="3596382" cy="1073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3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48.1 Add Item to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7355160" cy="7428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Item to Array: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button “Add an Item number”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https://www.youtube.com/watch?v=RZ5wKYbOM_I&amp;list=PLC3y8-rFHvwgg3vaYJgHGnModB54rxOk3&amp;index=48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614CE-F266-4B95-B84E-A02B2ABF7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49106"/>
            <a:ext cx="4762500" cy="2486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139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749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48 useState with Array</vt:lpstr>
      <vt:lpstr>48 useState with Array</vt:lpstr>
      <vt:lpstr>48.1 Add Item to Array</vt:lpstr>
      <vt:lpstr>48.1 Add Item to Array</vt:lpstr>
      <vt:lpstr>48.1 Add Item to Array</vt:lpstr>
      <vt:lpstr>48.1 Add Item to Array</vt:lpstr>
      <vt:lpstr>48.1 Add Item to Array</vt:lpstr>
      <vt:lpstr>48.1 Add Item to Array</vt:lpstr>
      <vt:lpstr>48.1 Add Item to Array</vt:lpstr>
      <vt:lpstr>48.2 Summary of Array</vt:lpstr>
      <vt:lpstr>48.2 Summary of useState Hook</vt:lpstr>
      <vt:lpstr>48.2 Summary of useState Hook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1162</cp:revision>
  <dcterms:created xsi:type="dcterms:W3CDTF">2018-09-28T16:40:41Z</dcterms:created>
  <dcterms:modified xsi:type="dcterms:W3CDTF">2020-04-17T23:30:29Z</dcterms:modified>
</cp:coreProperties>
</file>