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71" r:id="rId5"/>
    <p:sldId id="272" r:id="rId6"/>
    <p:sldId id="274" r:id="rId7"/>
    <p:sldId id="273" r:id="rId8"/>
    <p:sldId id="275" r:id="rId9"/>
    <p:sldId id="276" r:id="rId10"/>
    <p:sldId id="278" r:id="rId11"/>
    <p:sldId id="279" r:id="rId12"/>
    <p:sldId id="281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Y6aJzTmXY&amp;list=PLC3y8-rFHvwgg3vaYJgHGnModB54rxOk3&amp;index=4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49.3 Combined/Summary Side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28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Combined Two Side Effects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second thing to observe is how the code is together or split apart.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code related to timer </a:t>
            </a:r>
            <a:r>
              <a:rPr lang="en-US" altLang="zh-TW" sz="1800" b="1" dirty="0" err="1">
                <a:solidFill>
                  <a:schemeClr val="tx1"/>
                </a:solidFill>
              </a:rPr>
              <a:t>setInterval</a:t>
            </a:r>
            <a:r>
              <a:rPr lang="en-US" altLang="zh-TW" sz="1800" b="1" dirty="0">
                <a:solidFill>
                  <a:schemeClr val="tx1"/>
                </a:solidFill>
              </a:rPr>
              <a:t>() and clearInterval() which are related are put into different code blocks that are different lifecycle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code to update the DOM and set an interval which are completed unrelated and are put together.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E55301A-8198-4CC7-9133-83FF204249F3}"/>
              </a:ext>
            </a:extLst>
          </p:cNvPr>
          <p:cNvSpPr txBox="1">
            <a:spLocks/>
          </p:cNvSpPr>
          <p:nvPr/>
        </p:nvSpPr>
        <p:spPr>
          <a:xfrm>
            <a:off x="1980817" y="3531513"/>
            <a:ext cx="5326381" cy="2824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</a:rPr>
              <a:t>document.title</a:t>
            </a:r>
            <a:r>
              <a:rPr lang="en-US" altLang="zh-TW" sz="1400" b="1" dirty="0">
                <a:solidFill>
                  <a:schemeClr val="tx1"/>
                </a:solidFill>
              </a:rPr>
              <a:t> = `You clicked ${</a:t>
            </a:r>
            <a:r>
              <a:rPr lang="en-US" altLang="zh-TW" sz="14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400" b="1" dirty="0">
                <a:solidFill>
                  <a:schemeClr val="tx1"/>
                </a:solidFill>
              </a:rPr>
              <a:t>} times`;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this.tick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, 5000)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componentDidUpdate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</a:rPr>
              <a:t>document.title</a:t>
            </a:r>
            <a:r>
              <a:rPr lang="en-US" altLang="zh-TW" sz="1400" b="1" dirty="0">
                <a:solidFill>
                  <a:schemeClr val="tx1"/>
                </a:solidFill>
              </a:rPr>
              <a:t>=`You clicked ${</a:t>
            </a:r>
            <a:r>
              <a:rPr lang="en-US" altLang="zh-TW" sz="14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400" b="1" dirty="0">
                <a:solidFill>
                  <a:schemeClr val="tx1"/>
                </a:solidFill>
              </a:rPr>
              <a:t>} times`;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}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componentWillUnmount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clearInterval (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CAA8044-9678-4C61-9B3B-9451BCE59F8E}"/>
              </a:ext>
            </a:extLst>
          </p:cNvPr>
          <p:cNvSpPr/>
          <p:nvPr/>
        </p:nvSpPr>
        <p:spPr>
          <a:xfrm>
            <a:off x="6444208" y="3861048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78C23FB-4389-4BCB-8276-F5F6BFFEFABB}"/>
              </a:ext>
            </a:extLst>
          </p:cNvPr>
          <p:cNvSpPr/>
          <p:nvPr/>
        </p:nvSpPr>
        <p:spPr>
          <a:xfrm>
            <a:off x="6444208" y="4181980"/>
            <a:ext cx="1224136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8A224EA-1563-4AA8-B02A-6D4B069B1D3C}"/>
              </a:ext>
            </a:extLst>
          </p:cNvPr>
          <p:cNvSpPr/>
          <p:nvPr/>
        </p:nvSpPr>
        <p:spPr>
          <a:xfrm>
            <a:off x="6444208" y="5597413"/>
            <a:ext cx="1224136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41E29C8-0217-43A0-B921-245C78B32088}"/>
              </a:ext>
            </a:extLst>
          </p:cNvPr>
          <p:cNvSpPr/>
          <p:nvPr/>
        </p:nvSpPr>
        <p:spPr>
          <a:xfrm>
            <a:off x="6444208" y="4884291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49.3 Combined/Summary Side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335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Combined Two Side Effects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It would be nice not repeat code and at the same time group together only the related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is the effect Hook comes into picture.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E55301A-8198-4CC7-9133-83FF204249F3}"/>
              </a:ext>
            </a:extLst>
          </p:cNvPr>
          <p:cNvSpPr txBox="1">
            <a:spLocks/>
          </p:cNvSpPr>
          <p:nvPr/>
        </p:nvSpPr>
        <p:spPr>
          <a:xfrm>
            <a:off x="1691680" y="3103766"/>
            <a:ext cx="5326381" cy="2824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</a:rPr>
              <a:t>document.title</a:t>
            </a:r>
            <a:r>
              <a:rPr lang="en-US" altLang="zh-TW" sz="1400" b="1" dirty="0">
                <a:solidFill>
                  <a:schemeClr val="tx1"/>
                </a:solidFill>
              </a:rPr>
              <a:t> = `You clicked ${</a:t>
            </a:r>
            <a:r>
              <a:rPr lang="en-US" altLang="zh-TW" sz="14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400" b="1" dirty="0">
                <a:solidFill>
                  <a:schemeClr val="tx1"/>
                </a:solidFill>
              </a:rPr>
              <a:t>} times`;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this.tick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, 5000)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componentDidUpdate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</a:rPr>
              <a:t>document.title</a:t>
            </a:r>
            <a:r>
              <a:rPr lang="en-US" altLang="zh-TW" sz="1400" b="1" dirty="0">
                <a:solidFill>
                  <a:schemeClr val="tx1"/>
                </a:solidFill>
              </a:rPr>
              <a:t>=`You clicked ${</a:t>
            </a:r>
            <a:r>
              <a:rPr lang="en-US" altLang="zh-TW" sz="14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400" b="1" dirty="0">
                <a:solidFill>
                  <a:schemeClr val="tx1"/>
                </a:solidFill>
              </a:rPr>
              <a:t>} times`;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}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componentWillUnmount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clearInterval (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CAA8044-9678-4C61-9B3B-9451BCE59F8E}"/>
              </a:ext>
            </a:extLst>
          </p:cNvPr>
          <p:cNvSpPr/>
          <p:nvPr/>
        </p:nvSpPr>
        <p:spPr>
          <a:xfrm>
            <a:off x="6155071" y="3433301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78C23FB-4389-4BCB-8276-F5F6BFFEFABB}"/>
              </a:ext>
            </a:extLst>
          </p:cNvPr>
          <p:cNvSpPr/>
          <p:nvPr/>
        </p:nvSpPr>
        <p:spPr>
          <a:xfrm>
            <a:off x="6155071" y="3754233"/>
            <a:ext cx="1224136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8A224EA-1563-4AA8-B02A-6D4B069B1D3C}"/>
              </a:ext>
            </a:extLst>
          </p:cNvPr>
          <p:cNvSpPr/>
          <p:nvPr/>
        </p:nvSpPr>
        <p:spPr>
          <a:xfrm>
            <a:off x="6155071" y="5169666"/>
            <a:ext cx="1224136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41E29C8-0217-43A0-B921-245C78B32088}"/>
              </a:ext>
            </a:extLst>
          </p:cNvPr>
          <p:cNvSpPr/>
          <p:nvPr/>
        </p:nvSpPr>
        <p:spPr>
          <a:xfrm>
            <a:off x="6155071" y="4456544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49.3 Combined/Summary Side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2322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useEffect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C00000"/>
                </a:solidFill>
              </a:rPr>
              <a:t>The Effect Hook let’s you perform </a:t>
            </a:r>
            <a:r>
              <a:rPr lang="en-US" altLang="zh-TW" sz="1800" b="1" dirty="0">
                <a:solidFill>
                  <a:srgbClr val="C00000"/>
                </a:solidFill>
              </a:rPr>
              <a:t>side effect </a:t>
            </a:r>
            <a:r>
              <a:rPr lang="en-US" altLang="zh-TW" sz="1800" dirty="0">
                <a:solidFill>
                  <a:srgbClr val="C00000"/>
                </a:solidFill>
              </a:rPr>
              <a:t>in</a:t>
            </a:r>
            <a:r>
              <a:rPr lang="en-US" altLang="zh-TW" sz="1800" b="1" dirty="0">
                <a:solidFill>
                  <a:srgbClr val="C00000"/>
                </a:solidFill>
              </a:rPr>
              <a:t> functional components</a:t>
            </a:r>
            <a:r>
              <a:rPr lang="en-US" altLang="zh-TW" sz="1800" dirty="0">
                <a:solidFill>
                  <a:schemeClr val="tx1"/>
                </a:solidFill>
              </a:rPr>
              <a:t> while addressing the problems we just discussed.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C00000"/>
                </a:solidFill>
              </a:rPr>
              <a:t>It is a close replacement for </a:t>
            </a:r>
            <a:r>
              <a:rPr lang="en-US" altLang="zh-TW" sz="1800" b="1" dirty="0">
                <a:solidFill>
                  <a:srgbClr val="C00000"/>
                </a:solidFill>
              </a:rPr>
              <a:t>compoentDidMount, componentDidUpdate, </a:t>
            </a:r>
            <a:r>
              <a:rPr lang="en-US" altLang="zh-TW" sz="1800" dirty="0">
                <a:solidFill>
                  <a:srgbClr val="C00000"/>
                </a:solidFill>
              </a:rPr>
              <a:t>and </a:t>
            </a:r>
            <a:r>
              <a:rPr lang="en-US" altLang="zh-TW" sz="1800" b="1" dirty="0">
                <a:solidFill>
                  <a:srgbClr val="C00000"/>
                </a:solidFill>
              </a:rPr>
              <a:t>componentWillMount</a:t>
            </a:r>
            <a:r>
              <a:rPr lang="en-US" altLang="zh-TW" sz="1800" dirty="0">
                <a:solidFill>
                  <a:srgbClr val="C00000"/>
                </a:solidFill>
              </a:rPr>
              <a:t>. </a:t>
            </a:r>
            <a:r>
              <a:rPr lang="en-US" altLang="zh-TW" sz="1800" dirty="0">
                <a:solidFill>
                  <a:schemeClr val="tx1"/>
                </a:solidFill>
              </a:rPr>
              <a:t>Three lifecycle methods can be handled by the </a:t>
            </a:r>
            <a:r>
              <a:rPr lang="en-US" altLang="zh-TW" sz="1800" dirty="0" err="1">
                <a:solidFill>
                  <a:schemeClr val="tx1"/>
                </a:solidFill>
              </a:rPr>
              <a:t>userEffect</a:t>
            </a:r>
            <a:r>
              <a:rPr lang="en-US" altLang="zh-TW" sz="1800" dirty="0">
                <a:solidFill>
                  <a:schemeClr val="tx1"/>
                </a:solidFill>
              </a:rPr>
              <a:t> Hook.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why useEffect was introduced and what it does the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10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useEfect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already discussed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in this discussion, we discuss the useEffect.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you work on class components, you would have performed side-effects in your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example, updating the DOM, fetching data from API endpoint, and setting up timers.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49.1 Document Title Side 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49.1 Document Title Side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Documents Title Side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Since render would be too early to perform the side-effects, you have to use of the lifecycle methods, for example,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Updating the document title to the current counter value.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84B89A1-8230-44BE-9EF0-8655D0BCABB8}"/>
              </a:ext>
            </a:extLst>
          </p:cNvPr>
          <p:cNvSpPr txBox="1">
            <a:spLocks/>
          </p:cNvSpPr>
          <p:nvPr/>
        </p:nvSpPr>
        <p:spPr>
          <a:xfrm>
            <a:off x="1045819" y="2886367"/>
            <a:ext cx="7052362" cy="2064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document.title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`You clicked ${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times`;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componentDidUpdate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document.title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altLang="zh-TW" sz="1800" b="1" dirty="0">
                <a:solidFill>
                  <a:schemeClr val="tx1"/>
                </a:solidFill>
              </a:rPr>
              <a:t>`You clicked ${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800" b="1" dirty="0">
                <a:solidFill>
                  <a:schemeClr val="tx1"/>
                </a:solidFill>
              </a:rPr>
              <a:t>} times`;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49.1 Document Title Side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80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Documents Title Side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 initial render, you want to set document title to clicked zero times. So this code goes in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</a:rPr>
              <a:t>() which is executed only once in the component lifecycle.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then have a button to increment to </a:t>
            </a:r>
            <a:r>
              <a:rPr lang="en-US" altLang="zh-TW" sz="1800" b="1" dirty="0" err="1">
                <a:solidFill>
                  <a:schemeClr val="tx1"/>
                </a:solidFill>
              </a:rPr>
              <a:t>state.count</a:t>
            </a:r>
            <a:r>
              <a:rPr lang="en-US" altLang="zh-TW" sz="1800" b="1" dirty="0">
                <a:solidFill>
                  <a:schemeClr val="tx1"/>
                </a:solidFill>
              </a:rPr>
              <a:t> value. But when the value increment again, we also nee dot update the document title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For that, we add the same piece of code in componentDidUpdate lifecycle.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lifecycle method is called anytime this component got updated and perfect for updating the document title.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84B89A1-8230-44BE-9EF0-8655D0BCABB8}"/>
              </a:ext>
            </a:extLst>
          </p:cNvPr>
          <p:cNvSpPr txBox="1">
            <a:spLocks/>
          </p:cNvSpPr>
          <p:nvPr/>
        </p:nvSpPr>
        <p:spPr>
          <a:xfrm>
            <a:off x="1045819" y="4291631"/>
            <a:ext cx="7052362" cy="2064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document.title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`You clicked ${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times`;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componentDidUpdate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document.title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altLang="zh-TW" sz="1800" b="1" dirty="0">
                <a:solidFill>
                  <a:schemeClr val="tx1"/>
                </a:solidFill>
              </a:rPr>
              <a:t>`You clicked ${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800" b="1" dirty="0">
                <a:solidFill>
                  <a:schemeClr val="tx1"/>
                </a:solidFill>
              </a:rPr>
              <a:t>} times`;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74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49.2 Timer Side 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601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49.2 Timer Side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28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Timer Side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Now, let’s consider another type of side effect.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Let’s go with timer on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</a:rPr>
              <a:t>. We setup a timer to log to the console, the  string Hello every 5 second.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can clear this tier when the component is being removed from the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do that 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componentWillUnmount</a:t>
            </a:r>
            <a:r>
              <a:rPr lang="en-US" altLang="zh-TW" sz="1800" b="1" dirty="0">
                <a:solidFill>
                  <a:schemeClr val="tx1"/>
                </a:solidFill>
              </a:rPr>
              <a:t> () lifecycle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E55301A-8198-4CC7-9133-83FF204249F3}"/>
              </a:ext>
            </a:extLst>
          </p:cNvPr>
          <p:cNvSpPr txBox="1">
            <a:spLocks/>
          </p:cNvSpPr>
          <p:nvPr/>
        </p:nvSpPr>
        <p:spPr>
          <a:xfrm>
            <a:off x="1045819" y="3531513"/>
            <a:ext cx="7052362" cy="2064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this.tick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5000)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componentWillUnmount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clearInterval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72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49.3 Combined/Summary Side 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10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49.3 Combined/Summary Side 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28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Combined Two Side Effects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Everything is working perfect.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First, when we look at the code, to update the document title, we writing the same code twice.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One in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</a:rPr>
              <a:t>() </a:t>
            </a:r>
            <a:r>
              <a:rPr lang="en-US" altLang="zh-TW" sz="1800" b="1" dirty="0" err="1">
                <a:solidFill>
                  <a:schemeClr val="tx1"/>
                </a:solidFill>
              </a:rPr>
              <a:t>abnd</a:t>
            </a:r>
            <a:r>
              <a:rPr lang="en-US" altLang="zh-TW" sz="1800" b="1" dirty="0">
                <a:solidFill>
                  <a:schemeClr val="tx1"/>
                </a:solidFill>
              </a:rPr>
              <a:t> one in ComponentDidUpdate().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Exactly the same code but twice.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https://www.youtube.com/watch?v=06Y6aJzTmXY&amp;list=PLC3y8-rFHvwgg3vaYJgHGnModB54rxOk3&amp;index=49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E55301A-8198-4CC7-9133-83FF204249F3}"/>
              </a:ext>
            </a:extLst>
          </p:cNvPr>
          <p:cNvSpPr txBox="1">
            <a:spLocks/>
          </p:cNvSpPr>
          <p:nvPr/>
        </p:nvSpPr>
        <p:spPr>
          <a:xfrm>
            <a:off x="1980817" y="3531513"/>
            <a:ext cx="5326381" cy="2824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</a:rPr>
              <a:t>document.title</a:t>
            </a:r>
            <a:r>
              <a:rPr lang="en-US" altLang="zh-TW" sz="1400" b="1" dirty="0">
                <a:solidFill>
                  <a:schemeClr val="tx1"/>
                </a:solidFill>
              </a:rPr>
              <a:t> = `You clicked ${</a:t>
            </a:r>
            <a:r>
              <a:rPr lang="en-US" altLang="zh-TW" sz="14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400" b="1" dirty="0">
                <a:solidFill>
                  <a:schemeClr val="tx1"/>
                </a:solidFill>
              </a:rPr>
              <a:t>} times`;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this.tick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, 5000)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componentDidUpdate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</a:rPr>
              <a:t>document.title</a:t>
            </a:r>
            <a:r>
              <a:rPr lang="en-US" altLang="zh-TW" sz="1400" b="1" dirty="0">
                <a:solidFill>
                  <a:schemeClr val="tx1"/>
                </a:solidFill>
              </a:rPr>
              <a:t>=`You clicked ${</a:t>
            </a:r>
            <a:r>
              <a:rPr lang="en-US" altLang="zh-TW" sz="14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400" b="1" dirty="0">
                <a:solidFill>
                  <a:schemeClr val="tx1"/>
                </a:solidFill>
              </a:rPr>
              <a:t>} times`;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</a:rPr>
              <a:t>}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componentWillUnmount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clearInterval (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this.interval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CAA8044-9678-4C61-9B3B-9451BCE59F8E}"/>
              </a:ext>
            </a:extLst>
          </p:cNvPr>
          <p:cNvSpPr/>
          <p:nvPr/>
        </p:nvSpPr>
        <p:spPr>
          <a:xfrm>
            <a:off x="6444208" y="3861048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41E29C8-0217-43A0-B921-245C78B32088}"/>
              </a:ext>
            </a:extLst>
          </p:cNvPr>
          <p:cNvSpPr/>
          <p:nvPr/>
        </p:nvSpPr>
        <p:spPr>
          <a:xfrm>
            <a:off x="6444208" y="4884291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1009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49 useEffect</vt:lpstr>
      <vt:lpstr>49 useEffect</vt:lpstr>
      <vt:lpstr>49.1 Document Title Side Effect</vt:lpstr>
      <vt:lpstr>49.1 Document Title Side Effect</vt:lpstr>
      <vt:lpstr>49.1 Document Title Side Effect</vt:lpstr>
      <vt:lpstr>49.2 Timer Side Effect</vt:lpstr>
      <vt:lpstr>49.2 Timer Side Effect</vt:lpstr>
      <vt:lpstr>49.3 Combined/Summary Side Effect</vt:lpstr>
      <vt:lpstr>49.3 Combined/Summary Side Effect</vt:lpstr>
      <vt:lpstr>49.3 Combined/Summary Side Effect</vt:lpstr>
      <vt:lpstr>49.3 Combined/Summary Side Effect</vt:lpstr>
      <vt:lpstr>49.3 Combined/Summary Side Effect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1214</cp:revision>
  <dcterms:created xsi:type="dcterms:W3CDTF">2018-09-28T16:40:41Z</dcterms:created>
  <dcterms:modified xsi:type="dcterms:W3CDTF">2020-04-17T23:31:09Z</dcterms:modified>
</cp:coreProperties>
</file>