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6" r:id="rId4"/>
    <p:sldId id="275" r:id="rId5"/>
    <p:sldId id="277" r:id="rId6"/>
    <p:sldId id="274" r:id="rId7"/>
    <p:sldId id="278" r:id="rId8"/>
    <p:sldId id="279" r:id="rId9"/>
    <p:sldId id="280" r:id="rId10"/>
    <p:sldId id="281" r:id="rId11"/>
    <p:sldId id="28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AuWOnFMlOw&amp;list=PLC3y8-rFHvwgg3vaYJgHGnModB54rxOk3&amp;index=5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AuWOnFMlOw&amp;list=PLC3y8-rFHvwgg3vaYJgHGnModB54rxOk3&amp;index=5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AuWOnFMlOw&amp;list=PLC3y8-rFHvwgg3vaYJgHGnModB54rxOk3&amp;index=5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AuWOnFMlOw&amp;list=PLC3y8-rFHvwgg3vaYJgHGnModB54rxOk3&amp;index=5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nAuWOnFMlOw&amp;list=PLC3y8-rFHvwgg3vaYJgHGnModB54rxOk3&amp;index=5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uWOnFMlOw&amp;list=PLC3y8-rFHvwgg3vaYJgHGnModB54rxOk3&amp;index=5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uWOnFMlOw&amp;list=PLC3y8-rFHvwgg3vaYJgHGnModB54rxOk3&amp;index=5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50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useEffect</a:t>
            </a:r>
            <a:r>
              <a:rPr lang="en-US" altLang="zh-TW" sz="4800" b="1" dirty="0">
                <a:solidFill>
                  <a:srgbClr val="FFFF00"/>
                </a:solidFill>
              </a:rPr>
              <a:t> After Render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50.3 Summary of useEffect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914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50.3 Summary of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848872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useEfect after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{ useEffect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useEffect (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document.title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`  ${count } times`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57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50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After Render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996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useEffect after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know useEffect Hook is used for causing side effect in functional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useEffect is capable of handling componentDidMount, componentDidUpdate, and componentWillUnmount lifecycle methods for capable of doing in class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use the useEffect Hook to mimic componentDidMount, componentDidUpdate, but in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can look at the code like in a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already have the class component called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ClassCounterOne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84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50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After Render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168352" cy="41044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useEffect after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Look at ClassCounterOne.js.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constructor, we initialize the count value to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componentDidMount()  set the document tile to count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the button, the counter value increase by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Then,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comonDidUpdate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update the document title.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81759-7EA4-4DC7-BFAD-058C6978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340767"/>
            <a:ext cx="5127397" cy="4503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21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50.1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20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9CCF58-178F-4FE8-8CB1-1493D77B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56151"/>
            <a:ext cx="4132674" cy="28610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BAE41-B247-414E-9DC2-4E7E0250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183" y="2686292"/>
            <a:ext cx="4359006" cy="28309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50.1 Functional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useEfect after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HookCounterOne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HookCounterOne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C7477-B7F0-4A28-A655-B59BF005C1A4}"/>
              </a:ext>
            </a:extLst>
          </p:cNvPr>
          <p:cNvSpPr/>
          <p:nvPr/>
        </p:nvSpPr>
        <p:spPr>
          <a:xfrm>
            <a:off x="1259632" y="4293096"/>
            <a:ext cx="144016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5959A-1451-4291-B371-280ECECEF21C}"/>
              </a:ext>
            </a:extLst>
          </p:cNvPr>
          <p:cNvSpPr/>
          <p:nvPr/>
        </p:nvSpPr>
        <p:spPr>
          <a:xfrm>
            <a:off x="5121883" y="3399794"/>
            <a:ext cx="3843306" cy="16133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50.1 Functional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848872" cy="1691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useEfect after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Hook Counter button will increase the count.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is nothing new.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But we want is update the title.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ACEB5-9532-4109-8A83-7E77CD0B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429000"/>
            <a:ext cx="479107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511805-9F6C-42ED-B7FD-702613B83F56}"/>
              </a:ext>
            </a:extLst>
          </p:cNvPr>
          <p:cNvSpPr/>
          <p:nvPr/>
        </p:nvSpPr>
        <p:spPr>
          <a:xfrm>
            <a:off x="2075257" y="3429000"/>
            <a:ext cx="1512168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CE2FA-0F30-4329-B64B-C6E358D9A3AE}"/>
              </a:ext>
            </a:extLst>
          </p:cNvPr>
          <p:cNvSpPr/>
          <p:nvPr/>
        </p:nvSpPr>
        <p:spPr>
          <a:xfrm>
            <a:off x="3659433" y="4663594"/>
            <a:ext cx="1512168" cy="3465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50.2 useEffect Hook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369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0698E5-1C6F-47BF-AF9B-16B36A8C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77" y="3053791"/>
            <a:ext cx="4530045" cy="36155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50.2 useEffect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424936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useEfect after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useEffect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useEffect ({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document.title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` clicked $ {count} `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11805-9F6C-42ED-B7FD-702613B83F56}"/>
              </a:ext>
            </a:extLst>
          </p:cNvPr>
          <p:cNvSpPr/>
          <p:nvPr/>
        </p:nvSpPr>
        <p:spPr>
          <a:xfrm>
            <a:off x="4427984" y="3395211"/>
            <a:ext cx="756084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CE2FA-0F30-4329-B64B-C6E358D9A3AE}"/>
              </a:ext>
            </a:extLst>
          </p:cNvPr>
          <p:cNvSpPr/>
          <p:nvPr/>
        </p:nvSpPr>
        <p:spPr>
          <a:xfrm>
            <a:off x="3069710" y="4135247"/>
            <a:ext cx="3724659" cy="5625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98AF28-6793-4176-A4FF-11104013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30" y="3388095"/>
            <a:ext cx="4762500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50.2 useEffect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848872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useEfect after 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Hook Counter button will increase the count.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title display the count times.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https://www.youtube.com/watch?v=nAuWOnFMlOw&amp;list=PLC3y8-rFHvwgg3vaYJgHGnModB54rxOk3&amp;index=50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11805-9F6C-42ED-B7FD-702613B83F56}"/>
              </a:ext>
            </a:extLst>
          </p:cNvPr>
          <p:cNvSpPr/>
          <p:nvPr/>
        </p:nvSpPr>
        <p:spPr>
          <a:xfrm>
            <a:off x="2075257" y="3429000"/>
            <a:ext cx="1512168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CE2FA-0F30-4329-B64B-C6E358D9A3AE}"/>
              </a:ext>
            </a:extLst>
          </p:cNvPr>
          <p:cNvSpPr/>
          <p:nvPr/>
        </p:nvSpPr>
        <p:spPr>
          <a:xfrm>
            <a:off x="3659433" y="4663594"/>
            <a:ext cx="1512168" cy="3465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7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446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50 useEffect After Render</vt:lpstr>
      <vt:lpstr>50 useEffect After Render</vt:lpstr>
      <vt:lpstr>50 useEffect After Render</vt:lpstr>
      <vt:lpstr>50.1 Functional Component</vt:lpstr>
      <vt:lpstr>50.1 Functional Components</vt:lpstr>
      <vt:lpstr>50.1 Functional Components</vt:lpstr>
      <vt:lpstr>50.2 useEffect Hook</vt:lpstr>
      <vt:lpstr>50.2 useEffect Hook</vt:lpstr>
      <vt:lpstr>50.2 useEffect Hook</vt:lpstr>
      <vt:lpstr>50.3 Summary of useEffect</vt:lpstr>
      <vt:lpstr>50.3 Summary of useEffect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1262</cp:revision>
  <dcterms:created xsi:type="dcterms:W3CDTF">2018-09-28T16:40:41Z</dcterms:created>
  <dcterms:modified xsi:type="dcterms:W3CDTF">2020-04-17T23:31:51Z</dcterms:modified>
</cp:coreProperties>
</file>