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68" r:id="rId4"/>
    <p:sldId id="275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7" r:id="rId13"/>
    <p:sldId id="286" r:id="rId14"/>
    <p:sldId id="287" r:id="rId15"/>
    <p:sldId id="288" r:id="rId16"/>
    <p:sldId id="28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uWOnFMlOw&amp;list=PLC3y8-rFHvwgg3vaYJgHGnModB54rxOk3&amp;index=5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8DYlzVUTC7s&amp;list=PLC3y8-rFHvwgg3vaYJgHGnModB54rxOk3&amp;index=51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8DYlzVUTC7s&amp;list=PLC3y8-rFHvwgg3vaYJgHGnModB54rxOk3&amp;index=5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8DYlzVUTC7s&amp;list=PLC3y8-rFHvwgg3vaYJgHGnModB54rxOk3&amp;index=5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8DYlzVUTC7s&amp;list=PLC3y8-rFHvwgg3vaYJgHGnModB54rxOk3&amp;index=5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YlzVUTC7s&amp;list=PLC3y8-rFHvwgg3vaYJgHGnModB54rxOk3&amp;index=5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uWOnFMlOw&amp;list=PLC3y8-rFHvwgg3vaYJgHGnModB54rxOk3&amp;index=5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uWOnFMlOw&amp;list=PLC3y8-rFHvwgg3vaYJgHGnModB54rxOk3&amp;index=5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uWOnFMlOw&amp;list=PLC3y8-rFHvwgg3vaYJgHGnModB54rxOk3&amp;index=5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 Conditional Run 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33F436-DF52-4CC0-AE66-26269685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959571"/>
            <a:ext cx="658177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78571"/>
            <a:ext cx="8064896" cy="10808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Only Click button, the console is updated. The input text is ignored.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D825C-8256-4FB1-AF6A-5397121F02AF}"/>
              </a:ext>
            </a:extLst>
          </p:cNvPr>
          <p:cNvSpPr/>
          <p:nvPr/>
        </p:nvSpPr>
        <p:spPr>
          <a:xfrm>
            <a:off x="1352140" y="3958649"/>
            <a:ext cx="2232248" cy="308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D24F4-7564-451E-920E-34989F3A1100}"/>
              </a:ext>
            </a:extLst>
          </p:cNvPr>
          <p:cNvSpPr/>
          <p:nvPr/>
        </p:nvSpPr>
        <p:spPr>
          <a:xfrm>
            <a:off x="3574773" y="5563750"/>
            <a:ext cx="2232248" cy="529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4B69DE-0114-4AB9-B458-C01C7109047D}"/>
              </a:ext>
            </a:extLst>
          </p:cNvPr>
          <p:cNvCxnSpPr>
            <a:stCxn id="11" idx="2"/>
          </p:cNvCxnSpPr>
          <p:nvPr/>
        </p:nvCxnSpPr>
        <p:spPr>
          <a:xfrm>
            <a:off x="2468264" y="4267607"/>
            <a:ext cx="1116124" cy="1605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3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51.2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12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51.2 Functional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520280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Let’s got back to HooCounterOne.js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https://www.youtube.com/watch?v=8DYlzVUTC7s&amp;list=PLC3y8-rFHvwgg3vaYJgHGnModB54rxOk3&amp;index=51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7B21E-0E46-4056-8D24-D41FFD55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65" y="1309084"/>
            <a:ext cx="5353050" cy="515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991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51.2 Functional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‘Peter’,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called five times. This is not optimized. We need to fix.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https://www.youtube.com/watch?v=8DYlzVUTC7s&amp;list=PLC3y8-rFHvwgg3vaYJgHGnModB54rxOk3&amp;index=51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1253B-4963-434B-9AA4-A3A70EC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97621"/>
            <a:ext cx="6886575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647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51.2 Functional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9523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add the conditional for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add anther array [count] for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 () =&gt; {}, [count])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https://www.youtube.com/watch?v=8DYlzVUTC7s&amp;list=PLC3y8-rFHvwgg3vaYJgHGnModB54rxOk3&amp;index=51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9BA1E-FAF0-4C0B-AB6B-AF4115FD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26093"/>
            <a:ext cx="5124450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9C8875-7687-461E-803F-8E7E47E9E7B0}"/>
              </a:ext>
            </a:extLst>
          </p:cNvPr>
          <p:cNvSpPr/>
          <p:nvPr/>
        </p:nvSpPr>
        <p:spPr>
          <a:xfrm>
            <a:off x="4716016" y="3140968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51.2 Functional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9523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will not call the count does not change.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https://www.youtube.com/watch?v=8DYlzVUTC7s&amp;list=PLC3y8-rFHvwgg3vaYJgHGnModB54rxOk3&amp;index=51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9BA1E-FAF0-4C0B-AB6B-AF4115FD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26093"/>
            <a:ext cx="5124450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9C8875-7687-461E-803F-8E7E47E9E7B0}"/>
              </a:ext>
            </a:extLst>
          </p:cNvPr>
          <p:cNvSpPr/>
          <p:nvPr/>
        </p:nvSpPr>
        <p:spPr>
          <a:xfrm>
            <a:off x="4716016" y="3140968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E0A8AD-BC64-48AA-B1A4-F78C1C1F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340767"/>
            <a:ext cx="5095385" cy="40173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51.2 Functional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9523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will not call the count does not change.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https://www.youtube.com/watch?v=8DYlzVUTC7s&amp;list=PLC3y8-rFHvwgg3vaYJgHGnModB54rxOk3&amp;index=51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C8875-7687-461E-803F-8E7E47E9E7B0}"/>
              </a:ext>
            </a:extLst>
          </p:cNvPr>
          <p:cNvSpPr/>
          <p:nvPr/>
        </p:nvSpPr>
        <p:spPr>
          <a:xfrm>
            <a:off x="5572445" y="4857396"/>
            <a:ext cx="30243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 Conditional Run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learned one import point,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is called after every single 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some cases, applying the effect after every render might create a performance problem. We need a way to conditionally run an effect from a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Let’s take an example to understand how to do that.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 Conditional Run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C674-948B-460D-A6E1-1E709E06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98" y="2005955"/>
            <a:ext cx="4892802" cy="4355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64C9C02-2BE0-4783-84EE-4678452F37F4}"/>
              </a:ext>
            </a:extLst>
          </p:cNvPr>
          <p:cNvSpPr txBox="1">
            <a:spLocks/>
          </p:cNvSpPr>
          <p:nvPr/>
        </p:nvSpPr>
        <p:spPr>
          <a:xfrm>
            <a:off x="470992" y="1916832"/>
            <a:ext cx="3024336" cy="37444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walk through the Class component (ClassCountOne.js) and then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in functional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class components, we have a state variable count initialized to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render function, we have a button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of that button. We increment the count value by 1. </a:t>
            </a:r>
          </a:p>
        </p:txBody>
      </p:sp>
    </p:spTree>
    <p:extLst>
      <p:ext uri="{BB962C8B-B14F-4D97-AF65-F5344CB8AC3E}">
        <p14:creationId xmlns:p14="http://schemas.microsoft.com/office/powerpoint/2010/main" val="223984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51.1 Class Component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0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C674-948B-460D-A6E1-1E709E06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98" y="2005955"/>
            <a:ext cx="4892802" cy="4355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64C9C02-2BE0-4783-84EE-4678452F37F4}"/>
              </a:ext>
            </a:extLst>
          </p:cNvPr>
          <p:cNvSpPr txBox="1">
            <a:spLocks/>
          </p:cNvSpPr>
          <p:nvPr/>
        </p:nvSpPr>
        <p:spPr>
          <a:xfrm>
            <a:off x="470992" y="1916832"/>
            <a:ext cx="3024336" cy="2952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the value increment, the state changes which causes the component to re-render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componentDidUpdate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will execute setting the document title to the updated counter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very straightforward.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37029-040B-472B-9D9D-72D8DA578830}"/>
              </a:ext>
            </a:extLst>
          </p:cNvPr>
          <p:cNvSpPr/>
          <p:nvPr/>
        </p:nvSpPr>
        <p:spPr>
          <a:xfrm>
            <a:off x="4861012" y="5013176"/>
            <a:ext cx="38257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5808D-C89B-424E-BC71-74BCFB9AADF6}"/>
              </a:ext>
            </a:extLst>
          </p:cNvPr>
          <p:cNvSpPr/>
          <p:nvPr/>
        </p:nvSpPr>
        <p:spPr>
          <a:xfrm>
            <a:off x="4327505" y="4083447"/>
            <a:ext cx="3268831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78572"/>
            <a:ext cx="3024336" cy="49777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Now, we are going to add a text input to this class component which will accept a name from the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 start off, we create a state variable name initialized to an empty string.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JSX, add an input element &lt;input type =“text” value={ this.state.name } </a:t>
            </a:r>
            <a:r>
              <a:rPr lang="en-US" altLang="zh-TW" sz="1800" b="1" dirty="0" err="1">
                <a:solidFill>
                  <a:schemeClr val="tx1"/>
                </a:solidFill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</a:rPr>
              <a:t> = { e =&gt;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this.setState</a:t>
            </a:r>
            <a:r>
              <a:rPr lang="en-US" altLang="zh-TW" sz="1800" b="1" dirty="0">
                <a:solidFill>
                  <a:schemeClr val="tx1"/>
                </a:solidFill>
              </a:rPr>
              <a:t> ({name: </a:t>
            </a:r>
            <a:r>
              <a:rPr lang="en-US" altLang="zh-TW" sz="1800" b="1" dirty="0" err="1">
                <a:solidFill>
                  <a:schemeClr val="tx1"/>
                </a:solidFill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</a:rPr>
              <a:t> 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1A3490-45C3-4590-A84E-FE9C9A32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311234"/>
            <a:ext cx="4992688" cy="52024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A86CB9-2039-4B07-A478-17D279589A31}"/>
              </a:ext>
            </a:extLst>
          </p:cNvPr>
          <p:cNvSpPr/>
          <p:nvPr/>
        </p:nvSpPr>
        <p:spPr>
          <a:xfrm>
            <a:off x="5004048" y="4581128"/>
            <a:ext cx="338437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D825C-8256-4FB1-AF6A-5397121F02AF}"/>
              </a:ext>
            </a:extLst>
          </p:cNvPr>
          <p:cNvSpPr/>
          <p:nvPr/>
        </p:nvSpPr>
        <p:spPr>
          <a:xfrm>
            <a:off x="4512060" y="2298109"/>
            <a:ext cx="99604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9F57A0-BCE7-40FD-AD30-DFEC9702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78572"/>
            <a:ext cx="4906664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78572"/>
            <a:ext cx="3024336" cy="21224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componentDidUpdate</a:t>
            </a:r>
            <a:r>
              <a:rPr lang="en-US" altLang="zh-TW" sz="1800" b="1" dirty="0">
                <a:solidFill>
                  <a:schemeClr val="tx1"/>
                </a:solidFill>
              </a:rPr>
              <a:t>, we add console.log (‘Updating document title’)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Save the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D825C-8256-4FB1-AF6A-5397121F02AF}"/>
              </a:ext>
            </a:extLst>
          </p:cNvPr>
          <p:cNvSpPr/>
          <p:nvPr/>
        </p:nvSpPr>
        <p:spPr>
          <a:xfrm>
            <a:off x="4211960" y="3672826"/>
            <a:ext cx="3168352" cy="548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7B9FA0-6A73-4029-B5BC-48B4AD72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55925"/>
            <a:ext cx="657225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78571"/>
            <a:ext cx="8064896" cy="15539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“Class Counter x times”, we have log “Updating document tile” once.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we type in Name Text, we have “Updating document tile” five times. We need to fix this.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D825C-8256-4FB1-AF6A-5397121F02AF}"/>
              </a:ext>
            </a:extLst>
          </p:cNvPr>
          <p:cNvSpPr/>
          <p:nvPr/>
        </p:nvSpPr>
        <p:spPr>
          <a:xfrm>
            <a:off x="1619672" y="3925461"/>
            <a:ext cx="2232248" cy="548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5E20DA-E97E-4643-986D-AAD2C8A7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64048"/>
            <a:ext cx="5362575" cy="1209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78571"/>
            <a:ext cx="8136904" cy="1667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need to fix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componentDidUpdate</a:t>
            </a:r>
            <a:r>
              <a:rPr lang="en-US" altLang="zh-TW" sz="18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(</a:t>
            </a:r>
            <a:r>
              <a:rPr lang="en-US" altLang="zh-TW" sz="1800" b="1" dirty="0" err="1">
                <a:solidFill>
                  <a:schemeClr val="tx1"/>
                </a:solidFill>
              </a:rPr>
              <a:t>prevState.count</a:t>
            </a:r>
            <a:r>
              <a:rPr lang="en-US" altLang="zh-TW" sz="1800" b="1" dirty="0">
                <a:solidFill>
                  <a:schemeClr val="tx1"/>
                </a:solidFill>
              </a:rPr>
              <a:t> != 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800" b="1" dirty="0">
                <a:solidFill>
                  <a:schemeClr val="tx1"/>
                </a:solidFill>
              </a:rPr>
              <a:t>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update the document title.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D825C-8256-4FB1-AF6A-5397121F02AF}"/>
              </a:ext>
            </a:extLst>
          </p:cNvPr>
          <p:cNvSpPr/>
          <p:nvPr/>
        </p:nvSpPr>
        <p:spPr>
          <a:xfrm>
            <a:off x="2527758" y="3452730"/>
            <a:ext cx="4285456" cy="779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830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51 Conditional Run Effect</vt:lpstr>
      <vt:lpstr>51 Conditional Run Effect</vt:lpstr>
      <vt:lpstr>51 Conditional Run Effect</vt:lpstr>
      <vt:lpstr>51.1 Class Component Example</vt:lpstr>
      <vt:lpstr>51.1 Class Component Example</vt:lpstr>
      <vt:lpstr>51.1 Class Component Example</vt:lpstr>
      <vt:lpstr>51.1 Class Component Example</vt:lpstr>
      <vt:lpstr>51.1 Class Component Example</vt:lpstr>
      <vt:lpstr>51.1 Class Component Example</vt:lpstr>
      <vt:lpstr>51.1 Class Component Example</vt:lpstr>
      <vt:lpstr>51.2 Functional Component</vt:lpstr>
      <vt:lpstr>51.2 Functional Components</vt:lpstr>
      <vt:lpstr>51.2 Functional Components</vt:lpstr>
      <vt:lpstr>51.2 Functional Components</vt:lpstr>
      <vt:lpstr>51.2 Functional Components</vt:lpstr>
      <vt:lpstr>51.2 Functional Components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1304</cp:revision>
  <dcterms:created xsi:type="dcterms:W3CDTF">2018-09-28T16:40:41Z</dcterms:created>
  <dcterms:modified xsi:type="dcterms:W3CDTF">2020-04-17T23:32:35Z</dcterms:modified>
</cp:coreProperties>
</file>