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5" r:id="rId4"/>
    <p:sldId id="282" r:id="rId5"/>
    <p:sldId id="281" r:id="rId6"/>
    <p:sldId id="280" r:id="rId7"/>
    <p:sldId id="279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4xvzHa7H8&amp;list=PLC3y8-rFHvwgg3vaYJgHGnModB54rxOk3&amp;index=5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4xvzHa7H8&amp;list=PLC3y8-rFHvwgg3vaYJgHGnModB54rxOk3&amp;index=5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4xvzHa7H8&amp;list=PLC3y8-rFHvwgg3vaYJgHGnModB54rxOk3&amp;index=5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H4xvzHa7H8&amp;list=PLC3y8-rFHvwgg3vaYJgHGnModB54rxOk3&amp;index=5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4xvzHa7H8&amp;list=PLC3y8-rFHvwgg3vaYJgHGnModB54rxOk3&amp;index=5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 Run Effect Once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BC44-5BC7-4146-AADF-6951FA1D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37" y="2120549"/>
            <a:ext cx="5097863" cy="45738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Functional Component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64C9C02-2BE0-4783-84EE-4678452F37F4}"/>
              </a:ext>
            </a:extLst>
          </p:cNvPr>
          <p:cNvSpPr txBox="1">
            <a:spLocks/>
          </p:cNvSpPr>
          <p:nvPr/>
        </p:nvSpPr>
        <p:spPr>
          <a:xfrm>
            <a:off x="483258" y="2120549"/>
            <a:ext cx="3024336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Destruct x,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setX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; y,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Render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after render for window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addEventListener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4323542" y="4409808"/>
            <a:ext cx="4136890" cy="747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5808D-C89B-424E-BC71-74BCFB9AADF6}"/>
              </a:ext>
            </a:extLst>
          </p:cNvPr>
          <p:cNvSpPr/>
          <p:nvPr/>
        </p:nvSpPr>
        <p:spPr>
          <a:xfrm>
            <a:off x="4602021" y="3759410"/>
            <a:ext cx="2130219" cy="518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D18B87-6C99-4D28-A9DA-539739D6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604935"/>
            <a:ext cx="786765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004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just called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find the X, Y is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changesince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we add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EventListener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5137779" y="5118361"/>
            <a:ext cx="3534054" cy="546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24B596-AB8E-4489-B427-45AEA9C7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73711"/>
            <a:ext cx="4433817" cy="40229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just called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can add the second empty ([]) array (This is optional in release 16.13 since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only called once). The result is the same.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3347864" y="5149665"/>
            <a:ext cx="504056" cy="391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52.3 Summary of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49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52.3 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mimic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by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Just call once after the render using the empty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arrary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the second parameter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 Run Effect Once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last discussion, we discuss the conditional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count state change.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 run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only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52.1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52.1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make example of the Class Component (ClassMouse.js).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Class Component, We use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run only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CBACE-C7E1-4B1B-81FF-EABF5A90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01" y="3003872"/>
            <a:ext cx="4286250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8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7240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constructor: set x:0, y:0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componentDidMout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window.addEventListener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mouseMove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’, this.log}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Render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X: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this.state.x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Y: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this.state.y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822D2-0830-440F-8DC2-4D4E42FD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012" y="1340767"/>
            <a:ext cx="4523209" cy="4748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04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13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Run Effect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componetDidMount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only execute once.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84655-57FB-4F51-9DF6-C566495F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53126"/>
            <a:ext cx="6448425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39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52.1 Class Component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C674-948B-460D-A6E1-1E709E06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98" y="2005955"/>
            <a:ext cx="4892802" cy="4355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664C9C02-2BE0-4783-84EE-4678452F37F4}"/>
              </a:ext>
            </a:extLst>
          </p:cNvPr>
          <p:cNvSpPr txBox="1">
            <a:spLocks/>
          </p:cNvSpPr>
          <p:nvPr/>
        </p:nvSpPr>
        <p:spPr>
          <a:xfrm>
            <a:off x="470992" y="1916832"/>
            <a:ext cx="3024336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the value increment, the state changes which causes the component to re-render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componentDidUpdate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will execute setting the document title to the updated counter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very straightforward.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4861012" y="5013176"/>
            <a:ext cx="38257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95808D-C89B-424E-BC71-74BCFB9AADF6}"/>
              </a:ext>
            </a:extLst>
          </p:cNvPr>
          <p:cNvSpPr/>
          <p:nvPr/>
        </p:nvSpPr>
        <p:spPr>
          <a:xfrm>
            <a:off x="4327505" y="4083447"/>
            <a:ext cx="3268831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52.2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88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6A448E-5DA5-44D0-8B93-1A576B62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89" y="2249884"/>
            <a:ext cx="4295775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52.2 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30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Conditional Run Effect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https://www.youtube.com/watch?v=BH4xvzHa7H8&amp;list=PLC3y8-rFHvwgg3vaYJgHGnModB54rxOk3&amp;index=52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664C9C02-2BE0-4783-84EE-4678452F37F4}"/>
              </a:ext>
            </a:extLst>
          </p:cNvPr>
          <p:cNvSpPr txBox="1">
            <a:spLocks/>
          </p:cNvSpPr>
          <p:nvPr/>
        </p:nvSpPr>
        <p:spPr>
          <a:xfrm>
            <a:off x="467544" y="2497796"/>
            <a:ext cx="3024336" cy="29523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Class and Hook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ClassMouse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HookMouse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37029-040B-472B-9D9D-72D8DA578830}"/>
              </a:ext>
            </a:extLst>
          </p:cNvPr>
          <p:cNvSpPr/>
          <p:nvPr/>
        </p:nvSpPr>
        <p:spPr>
          <a:xfrm>
            <a:off x="5076056" y="4365104"/>
            <a:ext cx="20162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582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52 Run Effect Once</vt:lpstr>
      <vt:lpstr>52 Run Effect Once</vt:lpstr>
      <vt:lpstr>52.1 Class Component</vt:lpstr>
      <vt:lpstr>52.1 Class Component</vt:lpstr>
      <vt:lpstr>52.1 Class Component Example</vt:lpstr>
      <vt:lpstr>52.1 Class Component Example</vt:lpstr>
      <vt:lpstr>52.1 Class Component Example</vt:lpstr>
      <vt:lpstr>52.2 Functional Component</vt:lpstr>
      <vt:lpstr>52.2 Functional Component</vt:lpstr>
      <vt:lpstr>52.2 Functional Component</vt:lpstr>
      <vt:lpstr>52.2 Functional Component</vt:lpstr>
      <vt:lpstr>52.2 Functional Component</vt:lpstr>
      <vt:lpstr>52.3 Summary of useEffect</vt:lpstr>
      <vt:lpstr>52.3 Summary of useEffect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1323</cp:revision>
  <dcterms:created xsi:type="dcterms:W3CDTF">2018-09-28T16:40:41Z</dcterms:created>
  <dcterms:modified xsi:type="dcterms:W3CDTF">2020-04-17T23:33:17Z</dcterms:modified>
</cp:coreProperties>
</file>