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75" r:id="rId4"/>
    <p:sldId id="282" r:id="rId5"/>
    <p:sldId id="287" r:id="rId6"/>
    <p:sldId id="288" r:id="rId7"/>
    <p:sldId id="284" r:id="rId8"/>
    <p:sldId id="283" r:id="rId9"/>
    <p:sldId id="285" r:id="rId10"/>
    <p:sldId id="290" r:id="rId11"/>
    <p:sldId id="286" r:id="rId12"/>
    <p:sldId id="28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DTlmk6QeOHY&amp;list=PLC3y8-rFHvwgg3vaYJgHGnModB54rxOk3&amp;index=5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Tlmk6QeOHY&amp;list=PLC3y8-rFHvwgg3vaYJgHGnModB54rxOk3&amp;index=5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Tlmk6QeOHY&amp;list=PLC3y8-rFHvwgg3vaYJgHGnModB54rxOk3&amp;index=5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Tlmk6QeOHY&amp;list=PLC3y8-rFHvwgg3vaYJgHGnModB54rxOk3&amp;index=5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Tlmk6QeOHY&amp;list=PLC3y8-rFHvwgg3vaYJgHGnModB54rxOk3&amp;index=5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DTlmk6QeOHY&amp;list=PLC3y8-rFHvwgg3vaYJgHGnModB54rxOk3&amp;index=5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DTlmk6QeOHY&amp;list=PLC3y8-rFHvwgg3vaYJgHGnModB54rxOk3&amp;index=5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DTlmk6QeOHY&amp;list=PLC3y8-rFHvwgg3vaYJgHGnModB54rxOk3&amp;index=5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r>
              <a:rPr lang="en-US" altLang="zh-TW" sz="4800" b="1" dirty="0">
                <a:solidFill>
                  <a:srgbClr val="FFFF00"/>
                </a:solidFill>
              </a:rPr>
              <a:t> Cleanup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53.3 Remove Mouse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40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53.3 Remove Mouse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2995836" cy="432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MousContainer.js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By the way, the Mouse event is been logged from Hook.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do we handle the clean up code?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i.e.,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window.removeEvent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in the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pretty simple, 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can put cleanup function in the return arrow function [() =&gt; { }]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C3FBA-45CC-4F08-863E-FD0073D2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85" y="1376547"/>
            <a:ext cx="4878371" cy="46555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C04D12-2BCD-4AA3-A785-EEFC848BE670}"/>
              </a:ext>
            </a:extLst>
          </p:cNvPr>
          <p:cNvSpPr/>
          <p:nvPr/>
        </p:nvSpPr>
        <p:spPr>
          <a:xfrm>
            <a:off x="4788024" y="3933056"/>
            <a:ext cx="389877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51715B-E85D-477F-AC32-A75AFFA9994D}"/>
              </a:ext>
            </a:extLst>
          </p:cNvPr>
          <p:cNvSpPr/>
          <p:nvPr/>
        </p:nvSpPr>
        <p:spPr>
          <a:xfrm>
            <a:off x="706490" y="4077072"/>
            <a:ext cx="2641374" cy="1440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C3B59C-0075-49A7-8CAC-21CC12BCD07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3347864" y="4257092"/>
            <a:ext cx="1440160" cy="540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8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B7B38C-DA5A-4284-9E97-3FCC6C41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80567"/>
            <a:ext cx="8086725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53.3 Remove Mouse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7992888" cy="13623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MousContainer.js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button “Toggle Display”, the mouse event is unmount in the return arrow 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2E73E-BEF1-4552-A3BF-DCA85E2EE25E}"/>
              </a:ext>
            </a:extLst>
          </p:cNvPr>
          <p:cNvSpPr/>
          <p:nvPr/>
        </p:nvSpPr>
        <p:spPr>
          <a:xfrm>
            <a:off x="3985592" y="5440079"/>
            <a:ext cx="504056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DFE59A-D572-438D-B407-0B8873552A8B}"/>
              </a:ext>
            </a:extLst>
          </p:cNvPr>
          <p:cNvSpPr/>
          <p:nvPr/>
        </p:nvSpPr>
        <p:spPr>
          <a:xfrm>
            <a:off x="1692562" y="4694243"/>
            <a:ext cx="1175925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FA6C04-8479-4217-ACD0-5BF15C44C91E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2868487" y="4893551"/>
            <a:ext cx="1117105" cy="7458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1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Cleanup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Cleanup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discussion simulate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componentWillUnmount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Class Component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of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make example of the Class Component (MouseContainer.js).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Class Component, We use </a:t>
            </a:r>
            <a:r>
              <a:rPr lang="en-US" altLang="zh-TW" sz="1800" b="1" dirty="0" err="1">
                <a:solidFill>
                  <a:srgbClr val="C00000"/>
                </a:solidFill>
              </a:rPr>
              <a:t>componentWillMount</a:t>
            </a:r>
            <a:r>
              <a:rPr lang="en-US" altLang="zh-TW" sz="1800" b="1" dirty="0">
                <a:solidFill>
                  <a:schemeClr val="tx1"/>
                </a:solidFill>
              </a:rPr>
              <a:t> to run only once.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53.1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53.1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67240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ClassMouse.js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class Component, 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componentWillUnmount</a:t>
            </a:r>
            <a:r>
              <a:rPr lang="en-US" altLang="zh-TW" sz="1800" b="1" dirty="0">
                <a:solidFill>
                  <a:schemeClr val="tx1"/>
                </a:solidFill>
              </a:rPr>
              <a:t>, 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window.removeEventListener</a:t>
            </a:r>
            <a:r>
              <a:rPr lang="en-US" altLang="zh-TW" sz="1800" b="1" dirty="0">
                <a:solidFill>
                  <a:schemeClr val="tx1"/>
                </a:solidFill>
              </a:rPr>
              <a:t> (‘remove’, </a:t>
            </a:r>
            <a:r>
              <a:rPr lang="en-US" altLang="zh-TW" sz="1800" b="1" dirty="0" err="1">
                <a:solidFill>
                  <a:schemeClr val="tx1"/>
                </a:solidFill>
              </a:rPr>
              <a:t>thislogMusePosition</a:t>
            </a:r>
            <a:r>
              <a:rPr lang="en-US" altLang="zh-TW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do we make this functionality in functional component?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712E6-E729-40EF-8975-FCEBEB77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7" y="1347556"/>
            <a:ext cx="4522467" cy="51513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8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53.2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865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149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</a:rPr>
              <a:t>MouseContainer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518CE-8FEA-484C-A4DC-2579ABB7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15094"/>
            <a:ext cx="4800600" cy="4533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276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MousContainer.js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setDisplay</a:t>
            </a:r>
            <a:r>
              <a:rPr lang="en-US" altLang="zh-TW" sz="1800" b="1" dirty="0">
                <a:solidFill>
                  <a:schemeClr val="tx1"/>
                </a:solidFill>
              </a:rPr>
              <a:t> (!display)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Toggle display: { display &amp;&amp; &lt;</a:t>
            </a:r>
            <a:r>
              <a:rPr lang="en-US" altLang="zh-TW" sz="1800" b="1" dirty="0" err="1">
                <a:solidFill>
                  <a:schemeClr val="tx1"/>
                </a:solidFill>
              </a:rPr>
              <a:t>HookMouse</a:t>
            </a:r>
            <a:r>
              <a:rPr lang="en-US" altLang="zh-TW" sz="1800" b="1" dirty="0">
                <a:solidFill>
                  <a:schemeClr val="tx1"/>
                </a:solidFill>
              </a:rPr>
              <a:t> /&gt;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D0EC5-D5C7-48ED-BB7E-3C3298A8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46996"/>
            <a:ext cx="5257800" cy="3524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575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312368" cy="21196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MousContainer.js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the button “toggle display” to show/hide the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HookMouse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300ED-1BE1-4E3A-BF11-3A332C7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86" y="1342553"/>
            <a:ext cx="4993335" cy="20550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A7560-4322-44DE-BB7A-20FCA17E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024" y="4255215"/>
            <a:ext cx="4922809" cy="2055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0E3B7E66-BF71-4A73-B6CA-78D0A0F2B892}"/>
              </a:ext>
            </a:extLst>
          </p:cNvPr>
          <p:cNvSpPr/>
          <p:nvPr/>
        </p:nvSpPr>
        <p:spPr>
          <a:xfrm>
            <a:off x="6409184" y="3460407"/>
            <a:ext cx="288032" cy="6523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53.2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2995836" cy="50155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MousContainer.js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you unmount the component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MouseContainer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/&gt;, the console.log still display the mouse event information.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solve the memory leak?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you unmount the component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MouseContainer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/&gt;, make sure you cancel all your subscriptions and listeners. In other words, cleanup after your component.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https://www.youtube.com/watch?v=DTlmk6QeOHY&amp;list=PLC3y8-rFHvwgg3vaYJgHGnModB54rxOk3&amp;index=53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F05DF-AF90-475C-B38F-48320BEC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97622"/>
            <a:ext cx="5372100" cy="4924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5FD91F-D961-47AB-87FE-3728673F25C5}"/>
              </a:ext>
            </a:extLst>
          </p:cNvPr>
          <p:cNvSpPr/>
          <p:nvPr/>
        </p:nvSpPr>
        <p:spPr>
          <a:xfrm>
            <a:off x="4427984" y="2924944"/>
            <a:ext cx="2592288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495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53 useEffect Cleanup</vt:lpstr>
      <vt:lpstr>53 useEffect Cleanup</vt:lpstr>
      <vt:lpstr>53.1 Class Component</vt:lpstr>
      <vt:lpstr>53.1 Class Component</vt:lpstr>
      <vt:lpstr>53.2 Functional Component</vt:lpstr>
      <vt:lpstr>53.2 Functional Component</vt:lpstr>
      <vt:lpstr>53.2 Functional Component</vt:lpstr>
      <vt:lpstr>53.2 Functional Component</vt:lpstr>
      <vt:lpstr>53.2 Functional Component</vt:lpstr>
      <vt:lpstr>53.3 Remove Mouse Event</vt:lpstr>
      <vt:lpstr>53.3 Remove Mouse Event</vt:lpstr>
      <vt:lpstr>53.3 Remove Mouse Event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1348</cp:revision>
  <dcterms:created xsi:type="dcterms:W3CDTF">2018-09-28T16:40:41Z</dcterms:created>
  <dcterms:modified xsi:type="dcterms:W3CDTF">2020-04-17T23:34:14Z</dcterms:modified>
</cp:coreProperties>
</file>