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8" r:id="rId3"/>
    <p:sldId id="275" r:id="rId4"/>
    <p:sldId id="283" r:id="rId5"/>
    <p:sldId id="284" r:id="rId6"/>
    <p:sldId id="282" r:id="rId7"/>
    <p:sldId id="285" r:id="rId8"/>
    <p:sldId id="286" r:id="rId9"/>
    <p:sldId id="288" r:id="rId10"/>
    <p:sldId id="287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111" d="100"/>
          <a:sy n="111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SP-NrbQHFww&amp;list=PLC3y8-rFHvwgg3vaYJgHGnModB54rxOk3&amp;index=54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SP-NrbQHFww&amp;list=PLC3y8-rFHvwgg3vaYJgHGnModB54rxOk3&amp;index=54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SP-NrbQHFww&amp;list=PLC3y8-rFHvwgg3vaYJgHGnModB54rxOk3&amp;index=54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P-NrbQHFww&amp;list=PLC3y8-rFHvwgg3vaYJgHGnModB54rxOk3&amp;index=54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P-NrbQHFww&amp;list=PLC3y8-rFHvwgg3vaYJgHGnModB54rxOk3&amp;index=54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P-NrbQHFww&amp;list=PLC3y8-rFHvwgg3vaYJgHGnModB54rxOk3&amp;index=54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P-NrbQHFww&amp;list=PLC3y8-rFHvwgg3vaYJgHGnModB54rxOk3&amp;index=5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P-NrbQHFww&amp;list=PLC3y8-rFHvwgg3vaYJgHGnModB54rxOk3&amp;index=54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P-NrbQHFww&amp;list=PLC3y8-rFHvwgg3vaYJgHGnModB54rxOk3&amp;index=5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P-NrbQHFww&amp;list=PLC3y8-rFHvwgg3vaYJgHGnModB54rxOk3&amp;index=54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P-NrbQHFww&amp;list=PLC3y8-rFHvwgg3vaYJgHGnModB54rxOk3&amp;index=5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SP-NrbQHFww&amp;list=PLC3y8-rFHvwgg3vaYJgHGnModB54rxOk3&amp;index=54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SP-NrbQHFww&amp;list=PLC3y8-rFHvwgg3vaYJgHGnModB54rxOk3&amp;index=5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54 </a:t>
            </a:r>
            <a:r>
              <a:rPr lang="en-US" altLang="zh-TW" sz="4800" b="1" dirty="0" err="1">
                <a:solidFill>
                  <a:srgbClr val="FFFF00"/>
                </a:solidFill>
              </a:rPr>
              <a:t>useEffect</a:t>
            </a:r>
            <a:r>
              <a:rPr lang="en-US" altLang="zh-TW" sz="4800" b="1" dirty="0">
                <a:solidFill>
                  <a:srgbClr val="FFFF00"/>
                </a:solidFill>
              </a:rPr>
              <a:t> Incorrect Dependency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54.2Functional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12828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IntervalClassCounter.js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Class counter is working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Hook counter does not work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https://www.youtube.com/watch?v=SP-NrbQHFww&amp;list=PLC3y8-rFHvwgg3vaYJgHGnModB54rxOk3&amp;index=54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243BB-16D5-4156-A260-E59E21620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781828"/>
            <a:ext cx="2876550" cy="2905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7538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54.3 Dependency 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166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54.3 Dependency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024336" cy="3960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IntervalClassCounter.js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count  value is set to 0 and increment to 1 through different render cycles.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If you wan to watch a variable, just add it to the dependency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It is a common mistake to leave out the dependency list empty.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Now, we add count as the dependency.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https://www.youtube.com/watch?v=SP-NrbQHFww&amp;list=PLC3y8-rFHvwgg3vaYJgHGnModB54rxOk3&amp;index=54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478462-5F02-4806-8D0F-400B0A929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171150"/>
            <a:ext cx="5438775" cy="5438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9507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54.3 Dependency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12828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IntervalClassCounter.js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Class counter is working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Hook counter is working as well.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https://www.youtube.com/watch?v=SP-NrbQHFww&amp;list=PLC3y8-rFHvwgg3vaYJgHGnModB54rxOk3&amp;index=54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8624E8-93ED-4C7A-834B-FE1FD56AC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118563"/>
            <a:ext cx="5153025" cy="2847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41BB75-5610-4906-A68C-58F8770E0BF1}"/>
              </a:ext>
            </a:extLst>
          </p:cNvPr>
          <p:cNvSpPr/>
          <p:nvPr/>
        </p:nvSpPr>
        <p:spPr>
          <a:xfrm>
            <a:off x="5292080" y="5589240"/>
            <a:ext cx="576064" cy="3772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C9DC31-1425-4D35-A952-A6CE72D82E35}"/>
              </a:ext>
            </a:extLst>
          </p:cNvPr>
          <p:cNvSpPr/>
          <p:nvPr/>
        </p:nvSpPr>
        <p:spPr>
          <a:xfrm>
            <a:off x="5156448" y="4588784"/>
            <a:ext cx="576064" cy="3772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B029B8-7642-4D3E-854A-E143B8468E0D}"/>
              </a:ext>
            </a:extLst>
          </p:cNvPr>
          <p:cNvCxnSpPr>
            <a:endCxn id="9" idx="2"/>
          </p:cNvCxnSpPr>
          <p:nvPr/>
        </p:nvCxnSpPr>
        <p:spPr>
          <a:xfrm flipH="1" flipV="1">
            <a:off x="5444480" y="4966082"/>
            <a:ext cx="135632" cy="62315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59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54.4 Use </a:t>
            </a:r>
            <a:r>
              <a:rPr lang="en-US" altLang="zh-TW" sz="4800" b="1" dirty="0" err="1">
                <a:solidFill>
                  <a:srgbClr val="FFFF00"/>
                </a:solidFill>
              </a:rPr>
              <a:t>PervCount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887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E2CCC8-5054-4EC9-AB8B-2231A6931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269826"/>
            <a:ext cx="4857378" cy="50254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54.4 Use </a:t>
            </a:r>
            <a:r>
              <a:rPr lang="en-US" altLang="zh-TW" b="1" dirty="0" err="1">
                <a:solidFill>
                  <a:srgbClr val="FFFF00"/>
                </a:solidFill>
              </a:rPr>
              <a:t>PervCount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168352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IntervalClassCounter.js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setCount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prevCOunt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=&gt;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prevCount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+ 1)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( ()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}, [])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https://www.youtube.com/watch?v=SP-NrbQHFww&amp;list=PLC3y8-rFHvwgg3vaYJgHGnModB54rxOk3&amp;index=54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1BB75-5610-4906-A68C-58F8770E0BF1}"/>
              </a:ext>
            </a:extLst>
          </p:cNvPr>
          <p:cNvSpPr/>
          <p:nvPr/>
        </p:nvSpPr>
        <p:spPr>
          <a:xfrm>
            <a:off x="4685792" y="4797151"/>
            <a:ext cx="3198575" cy="1982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C9DC31-1425-4D35-A952-A6CE72D82E35}"/>
              </a:ext>
            </a:extLst>
          </p:cNvPr>
          <p:cNvSpPr/>
          <p:nvPr/>
        </p:nvSpPr>
        <p:spPr>
          <a:xfrm>
            <a:off x="4685792" y="2996952"/>
            <a:ext cx="2838536" cy="500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B029B8-7642-4D3E-854A-E143B8468E0D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H="1" flipV="1">
            <a:off x="6105060" y="3497274"/>
            <a:ext cx="180020" cy="129987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6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476029-02AD-4222-BA3D-F2762AA7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801058"/>
            <a:ext cx="5019675" cy="2943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54.4 Use </a:t>
            </a:r>
            <a:r>
              <a:rPr lang="en-US" altLang="zh-TW" b="1" dirty="0" err="1">
                <a:solidFill>
                  <a:srgbClr val="FFFF00"/>
                </a:solidFill>
              </a:rPr>
              <a:t>PervCount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12828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IntervalClassCounter.js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Class counter is working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Hook counter is working as well.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https://www.youtube.com/watch?v=SP-NrbQHFww&amp;list=PLC3y8-rFHvwgg3vaYJgHGnModB54rxOk3&amp;index=54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89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54.5 Summary of Incorrect Dependency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5520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54.5 Summary of Incorrect Dependency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6561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Incorrect Dependency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Your problem may be different from counter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So, always think before specify an empty dependency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Sometimes, you might want to call a function with a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Put the function inside the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() and put the [property] as array.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https://www.youtube.com/watch?v=SP-NrbQHFww&amp;list=PLC3y8-rFHvwgg3vaYJgHGnModB54rxOk3&amp;index=54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DD80A143-8C9C-4E75-A6A5-63BAA355D4B7}"/>
              </a:ext>
            </a:extLst>
          </p:cNvPr>
          <p:cNvSpPr txBox="1">
            <a:spLocks/>
          </p:cNvSpPr>
          <p:nvPr/>
        </p:nvSpPr>
        <p:spPr>
          <a:xfrm>
            <a:off x="971600" y="3380507"/>
            <a:ext cx="3240360" cy="235274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function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doSomething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() {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console.log (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someProp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 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(() =&gt; {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doSoemthing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()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…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B3592937-D4FD-4C29-ADEF-16FC401C3CE9}"/>
              </a:ext>
            </a:extLst>
          </p:cNvPr>
          <p:cNvSpPr txBox="1">
            <a:spLocks/>
          </p:cNvSpPr>
          <p:nvPr/>
        </p:nvSpPr>
        <p:spPr>
          <a:xfrm>
            <a:off x="4932040" y="3366360"/>
            <a:ext cx="3240360" cy="235274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(() =&gt; {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altLang="zh-TW" sz="1800" b="1" dirty="0">
                <a:solidFill>
                  <a:schemeClr val="tx1"/>
                </a:solidFill>
              </a:rPr>
              <a:t>function </a:t>
            </a:r>
            <a:r>
              <a:rPr lang="en-US" altLang="zh-TW" sz="1800" b="1" dirty="0" err="1">
                <a:solidFill>
                  <a:schemeClr val="tx1"/>
                </a:solidFill>
              </a:rPr>
              <a:t>doSomething</a:t>
            </a:r>
            <a:r>
              <a:rPr lang="en-US" altLang="zh-TW" sz="1800" b="1" dirty="0">
                <a:solidFill>
                  <a:schemeClr val="tx1"/>
                </a:solidFill>
              </a:rPr>
              <a:t> () {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>
                <a:solidFill>
                  <a:schemeClr val="tx1"/>
                </a:solidFill>
              </a:rPr>
              <a:t>    console.log (</a:t>
            </a:r>
            <a:r>
              <a:rPr lang="en-US" altLang="zh-TW" sz="1800" b="1" dirty="0" err="1">
                <a:solidFill>
                  <a:schemeClr val="tx1"/>
                </a:solidFill>
              </a:rPr>
              <a:t>someProp</a:t>
            </a:r>
            <a:r>
              <a:rPr lang="en-US" altLang="zh-TW" sz="1800" b="1" dirty="0">
                <a:solidFill>
                  <a:schemeClr val="tx1"/>
                </a:solidFill>
              </a:rPr>
              <a:t>)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>
                <a:solidFill>
                  <a:schemeClr val="tx1"/>
                </a:solidFill>
              </a:rPr>
              <a:t>  } 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…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}, [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someProp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])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1168233-2F31-4128-AF8D-573AD56544B9}"/>
              </a:ext>
            </a:extLst>
          </p:cNvPr>
          <p:cNvSpPr/>
          <p:nvPr/>
        </p:nvSpPr>
        <p:spPr>
          <a:xfrm>
            <a:off x="3779912" y="4293097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40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54.5 Summary of Incorrect Dependency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 of Incorrect Dependency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Multiple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useEffects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You can have multiple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in the functional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https://www.youtube.com/watch?v=SP-NrbQHFww&amp;list=PLC3y8-rFHvwgg3vaYJgHGnModB54rxOk3&amp;index=54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59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54 </a:t>
            </a:r>
            <a:r>
              <a:rPr lang="en-US" altLang="zh-TW" b="1" dirty="0" err="1">
                <a:solidFill>
                  <a:srgbClr val="FFFF00"/>
                </a:solidFill>
              </a:rPr>
              <a:t>useEffect</a:t>
            </a:r>
            <a:r>
              <a:rPr lang="en-US" altLang="zh-TW" b="1" dirty="0">
                <a:solidFill>
                  <a:srgbClr val="FFFF00"/>
                </a:solidFill>
              </a:rPr>
              <a:t> Incorrect Dependency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Incorrect Dependency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IntervalClassCounter.js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https://www.youtube.com/watch?v=SP-NrbQHFww&amp;list=PLC3y8-rFHvwgg3vaYJgHGnModB54rxOk3&amp;index=54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742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54.1 Class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920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54.1 Class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219256" cy="10076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App.js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Import </a:t>
            </a:r>
            <a:r>
              <a:rPr lang="en-US" altLang="zh-TW" sz="1800" b="1" dirty="0" err="1">
                <a:solidFill>
                  <a:schemeClr val="tx1"/>
                </a:solidFill>
              </a:rPr>
              <a:t>IntervalClassCounter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&lt;</a:t>
            </a:r>
            <a:r>
              <a:rPr lang="en-US" altLang="zh-TW" sz="1800" b="1" dirty="0" err="1">
                <a:solidFill>
                  <a:schemeClr val="tx1"/>
                </a:solidFill>
              </a:rPr>
              <a:t>IntervalClassCounter</a:t>
            </a:r>
            <a:r>
              <a:rPr lang="en-US" altLang="zh-TW" sz="1800" b="1" dirty="0">
                <a:solidFill>
                  <a:schemeClr val="tx1"/>
                </a:solidFill>
              </a:rPr>
              <a:t> /&gt;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https://www.youtube.com/watch?v=SP-NrbQHFww&amp;list=PLC3y8-rFHvwgg3vaYJgHGnModB54rxOk3&amp;index=54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6F4E0C-8719-4CDF-92EA-81A83CD15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33109"/>
            <a:ext cx="5657850" cy="3238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9746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54.1 Class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4467358" cy="4752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IntervalClassCounter.js: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Type ‘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rce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 (React Class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Compoent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ES7)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Initialize </a:t>
            </a:r>
            <a:r>
              <a:rPr lang="en-US" altLang="zh-TW" sz="1800" b="1" dirty="0" err="1">
                <a:solidFill>
                  <a:schemeClr val="tx1"/>
                </a:solidFill>
              </a:rPr>
              <a:t>count:this.state</a:t>
            </a:r>
            <a:r>
              <a:rPr lang="en-US" altLang="zh-TW" sz="1800" b="1" dirty="0">
                <a:solidFill>
                  <a:schemeClr val="tx1"/>
                </a:solidFill>
              </a:rPr>
              <a:t> { count: 0}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componentDidMount</a:t>
            </a:r>
            <a:r>
              <a:rPr lang="en-US" altLang="zh-TW" sz="1800" b="1" dirty="0">
                <a:solidFill>
                  <a:schemeClr val="tx1"/>
                </a:solidFill>
              </a:rPr>
              <a:t> 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</a:t>
            </a:r>
            <a:r>
              <a:rPr lang="en-US" altLang="zh-TW" sz="1800" b="1" dirty="0" err="1">
                <a:solidFill>
                  <a:schemeClr val="tx1"/>
                </a:solidFill>
              </a:rPr>
              <a:t>this.interval</a:t>
            </a:r>
            <a:r>
              <a:rPr lang="en-US" altLang="zh-TW" sz="1800" b="1" dirty="0">
                <a:solidFill>
                  <a:schemeClr val="tx1"/>
                </a:solidFill>
              </a:rPr>
              <a:t> = </a:t>
            </a:r>
            <a:r>
              <a:rPr lang="en-US" altLang="zh-TW" sz="1800" b="1" dirty="0" err="1">
                <a:solidFill>
                  <a:schemeClr val="tx1"/>
                </a:solidFill>
              </a:rPr>
              <a:t>setInterval</a:t>
            </a:r>
            <a:r>
              <a:rPr lang="en-US" altLang="zh-TW" sz="1800" b="1" dirty="0">
                <a:solidFill>
                  <a:schemeClr val="tx1"/>
                </a:solidFill>
              </a:rPr>
              <a:t> (</a:t>
            </a:r>
            <a:r>
              <a:rPr lang="en-US" altLang="zh-TW" sz="1800" b="1" dirty="0" err="1">
                <a:solidFill>
                  <a:schemeClr val="tx1"/>
                </a:solidFill>
              </a:rPr>
              <a:t>this.tick</a:t>
            </a:r>
            <a:r>
              <a:rPr lang="en-US" altLang="zh-TW" sz="1800" b="1" dirty="0">
                <a:solidFill>
                  <a:schemeClr val="tx1"/>
                </a:solidFill>
              </a:rPr>
              <a:t>, 1000)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</a:rPr>
              <a:t>componentWillUnmount</a:t>
            </a:r>
            <a:r>
              <a:rPr lang="en-US" altLang="zh-TW" sz="1800" b="1" dirty="0">
                <a:solidFill>
                  <a:schemeClr val="tx1"/>
                </a:solidFill>
              </a:rPr>
              <a:t> ()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</a:t>
            </a:r>
            <a:r>
              <a:rPr lang="en-US" altLang="zh-TW" sz="1800" b="1" dirty="0" err="1">
                <a:solidFill>
                  <a:schemeClr val="tx1"/>
                </a:solidFill>
              </a:rPr>
              <a:t>clearInterval</a:t>
            </a:r>
            <a:r>
              <a:rPr lang="en-US" altLang="zh-TW" sz="1800" b="1" dirty="0">
                <a:solidFill>
                  <a:schemeClr val="tx1"/>
                </a:solidFill>
              </a:rPr>
              <a:t> (</a:t>
            </a:r>
            <a:r>
              <a:rPr lang="en-US" altLang="zh-TW" sz="1800" b="1" dirty="0" err="1">
                <a:solidFill>
                  <a:schemeClr val="tx1"/>
                </a:solidFill>
              </a:rPr>
              <a:t>this.interval</a:t>
            </a:r>
            <a:r>
              <a:rPr lang="en-US" altLang="zh-TW" sz="1800" b="1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// every second, the tick increment by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tick = ()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  </a:t>
            </a:r>
            <a:r>
              <a:rPr lang="en-US" altLang="zh-TW" sz="1800" b="1" dirty="0" err="1">
                <a:solidFill>
                  <a:schemeClr val="tx1"/>
                </a:solidFill>
              </a:rPr>
              <a:t>this.setState</a:t>
            </a:r>
            <a:r>
              <a:rPr lang="en-US" altLang="zh-TW" sz="1800" b="1" dirty="0">
                <a:solidFill>
                  <a:schemeClr val="tx1"/>
                </a:solidFill>
              </a:rPr>
              <a:t> (</a:t>
            </a:r>
            <a:r>
              <a:rPr lang="en-US" altLang="zh-TW" sz="1800" b="1" dirty="0" err="1">
                <a:solidFill>
                  <a:schemeClr val="tx1"/>
                </a:solidFill>
              </a:rPr>
              <a:t>cout</a:t>
            </a:r>
            <a:r>
              <a:rPr lang="en-US" altLang="zh-TW" sz="1800" b="1" dirty="0">
                <a:solidFill>
                  <a:schemeClr val="tx1"/>
                </a:solidFill>
              </a:rPr>
              <a:t>: </a:t>
            </a:r>
            <a:r>
              <a:rPr lang="en-US" altLang="zh-TW" sz="1800" b="1" dirty="0" err="1">
                <a:solidFill>
                  <a:schemeClr val="tx1"/>
                </a:solidFill>
              </a:rPr>
              <a:t>this.state.count</a:t>
            </a:r>
            <a:r>
              <a:rPr lang="en-US" altLang="zh-TW" sz="1800" b="1" dirty="0">
                <a:solidFill>
                  <a:schemeClr val="tx1"/>
                </a:solidFill>
              </a:rPr>
              <a:t> + 1)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render() { &lt;h1&gt;{</a:t>
            </a:r>
            <a:r>
              <a:rPr lang="en-US" altLang="zh-TW" sz="1800" b="1" dirty="0" err="1">
                <a:solidFill>
                  <a:schemeClr val="tx1"/>
                </a:solidFill>
              </a:rPr>
              <a:t>this.state.count</a:t>
            </a:r>
            <a:r>
              <a:rPr lang="en-US" altLang="zh-TW" sz="1800" b="1" dirty="0">
                <a:solidFill>
                  <a:schemeClr val="tx1"/>
                </a:solidFill>
              </a:rPr>
              <a:t>} &lt;/h1&gt;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https://www.youtube.com/watch?v=SP-NrbQHFww&amp;list=PLC3y8-rFHvwgg3vaYJgHGnModB54rxOk3&amp;index=54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3FBF2F-D4C7-4F02-8354-35E26C516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340767"/>
            <a:ext cx="3751898" cy="53970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8167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54.1 Class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6616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IntervalClassCounter.js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https://www.youtube.com/watch?v=SP-NrbQHFww&amp;list=PLC3y8-rFHvwgg3vaYJgHGnModB54rxOk3&amp;index=54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71C3F1-47C9-4175-B8AA-D39DBA6C8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39" y="2174118"/>
            <a:ext cx="6258322" cy="25097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1180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54.2 Functional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692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54.2Functional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App.js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Import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IntervalHookCounter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&lt;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IntervalHookCounter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/&gt;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https://www.youtube.com/watch?v=SP-NrbQHFww&amp;list=PLC3y8-rFHvwgg3vaYJgHGnModB54rxOk3&amp;index=54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0EFFE7-6B58-4FBF-987F-7555C4515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946" y="2598336"/>
            <a:ext cx="5734050" cy="3962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5548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54.2Functional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4104456" cy="37444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IntervalHookCounter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const [count,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setCount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] =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const tick = ()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setCount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(count + 1)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(()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const interval =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setInterval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(tick, 1000)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 return () =&gt; {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clearInterval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(interval)}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}, []) // []: interval setup once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return ( &lt;h1&gt; { count } &lt;/h1&gt;)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https://www.youtube.com/watch?v=SP-NrbQHFww&amp;list=PLC3y8-rFHvwgg3vaYJgHGnModB54rxOk3&amp;index=54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648D6-85E8-43D3-B13F-113CF1045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307696"/>
            <a:ext cx="4242390" cy="50643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9296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4458</TotalTime>
  <Words>816</Words>
  <Application>Microsoft Office PowerPoint</Application>
  <PresentationFormat>On-screen Show (4:3)</PresentationFormat>
  <Paragraphs>150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佈景主題</vt:lpstr>
      <vt:lpstr>54 useEffect Incorrect Dependency</vt:lpstr>
      <vt:lpstr>54 useEffect Incorrect Dependency</vt:lpstr>
      <vt:lpstr>54.1 Class Component</vt:lpstr>
      <vt:lpstr>54.1 Class Component</vt:lpstr>
      <vt:lpstr>54.1 Class Component</vt:lpstr>
      <vt:lpstr>54.1 Class Component</vt:lpstr>
      <vt:lpstr>54.2 Functional Component</vt:lpstr>
      <vt:lpstr>54.2Functional Component</vt:lpstr>
      <vt:lpstr>54.2Functional Component</vt:lpstr>
      <vt:lpstr>54.2Functional Component</vt:lpstr>
      <vt:lpstr>54.3 Dependency List</vt:lpstr>
      <vt:lpstr>54.3 Dependency List</vt:lpstr>
      <vt:lpstr>54.3 Dependency List</vt:lpstr>
      <vt:lpstr>54.4 Use PervCount</vt:lpstr>
      <vt:lpstr>54.4 Use PervCount</vt:lpstr>
      <vt:lpstr>54.4 Use PervCount</vt:lpstr>
      <vt:lpstr>54.5 Summary of Incorrect Dependency</vt:lpstr>
      <vt:lpstr>54.5 Summary of Incorrect Dependency</vt:lpstr>
      <vt:lpstr>54.5 Summary of Incorrect Dependency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1384</cp:revision>
  <dcterms:created xsi:type="dcterms:W3CDTF">2018-09-28T16:40:41Z</dcterms:created>
  <dcterms:modified xsi:type="dcterms:W3CDTF">2020-04-17T23:34:58Z</dcterms:modified>
</cp:coreProperties>
</file>