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84" r:id="rId4"/>
    <p:sldId id="285" r:id="rId5"/>
    <p:sldId id="275" r:id="rId6"/>
    <p:sldId id="283" r:id="rId7"/>
    <p:sldId id="286" r:id="rId8"/>
    <p:sldId id="288" r:id="rId9"/>
    <p:sldId id="289" r:id="rId10"/>
    <p:sldId id="287" r:id="rId11"/>
    <p:sldId id="291" r:id="rId12"/>
    <p:sldId id="290" r:id="rId13"/>
    <p:sldId id="293" r:id="rId14"/>
    <p:sldId id="292" r:id="rId15"/>
    <p:sldId id="294" r:id="rId16"/>
    <p:sldId id="296" r:id="rId17"/>
    <p:sldId id="295" r:id="rId18"/>
    <p:sldId id="297" r:id="rId19"/>
    <p:sldId id="298" r:id="rId20"/>
    <p:sldId id="299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YFYF2GnMy8&amp;list=PLC3y8-rFHvwgg3vaYJgHGnModB54rxOk3&amp;index=5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YFYF2GnMy8&amp;list=PLC3y8-rFHvwgg3vaYJgHGnModB54rxOk3&amp;index=5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YFYF2GnMy8&amp;list=PLC3y8-rFHvwgg3vaYJgHGnModB54rxOk3&amp;index=5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YFYF2GnMy8&amp;list=PLC3y8-rFHvwgg3vaYJgHGnModB54rxOk3&amp;index=55" TargetMode="External"/><Relationship Id="rId2" Type="http://schemas.openxmlformats.org/officeDocument/2006/relationships/hyperlink" Target="https://reactjs.org/docs/concurrent-mode-suspense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onplaceholder.typicod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bYFYF2GnMy8&amp;list=PLC3y8-rFHvwgg3vaYJgHGnModB54rxOk3&amp;index=5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YFYF2GnMy8&amp;list=PLC3y8-rFHvwgg3vaYJgHGnModB54rxOk3&amp;index=55" TargetMode="External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55 Fetch Data with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useEffect</a:t>
            </a:r>
            <a:r>
              <a:rPr lang="en-US" altLang="zh-TW" sz="4800" b="1" dirty="0">
                <a:solidFill>
                  <a:srgbClr val="FFFF00"/>
                </a:solidFill>
              </a:rPr>
              <a:t> 01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7"/>
            <a:ext cx="8343081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Let’s go back the VS code and fetch this array of posts.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First, we are going to create a new state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[posts,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setPosts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] =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([])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8AE52-B752-4335-BAAC-13C77970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692214"/>
            <a:ext cx="4598665" cy="38662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6A01CF-15A4-4B89-8DA1-18445930C442}"/>
              </a:ext>
            </a:extLst>
          </p:cNvPr>
          <p:cNvSpPr/>
          <p:nvPr/>
        </p:nvSpPr>
        <p:spPr>
          <a:xfrm>
            <a:off x="4860032" y="3573016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8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672408" cy="41044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the data from endpoint by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axios.get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url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//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return a promise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.then (res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    console.log (res)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.catch(err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    console.log (err)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353DD-EEE5-42D4-BA58-A4C7CDCC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67" y="1407320"/>
            <a:ext cx="4598665" cy="38662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CEE139-B3DC-49A1-9360-CD86587F3014}"/>
              </a:ext>
            </a:extLst>
          </p:cNvPr>
          <p:cNvSpPr/>
          <p:nvPr/>
        </p:nvSpPr>
        <p:spPr>
          <a:xfrm>
            <a:off x="4932040" y="2490245"/>
            <a:ext cx="3384375" cy="1296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5760640" cy="2030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Render the list of posts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&lt;ul&gt;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posts.map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(post =&gt; &lt;li key = post.id&gt; {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post.title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&lt;/li&gt;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&lt;/ul&gt;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6D996-A477-4917-B0B5-71625989F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692214"/>
            <a:ext cx="4598665" cy="38662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0859A8-7F3C-4652-B38B-8A2F51CA1C22}"/>
              </a:ext>
            </a:extLst>
          </p:cNvPr>
          <p:cNvSpPr/>
          <p:nvPr/>
        </p:nvSpPr>
        <p:spPr>
          <a:xfrm>
            <a:off x="5307550" y="5409220"/>
            <a:ext cx="3152882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5B3395-2613-4978-8385-ED4AE050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96" y="1368083"/>
            <a:ext cx="4676775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096344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DataFteching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DataFetching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859A8-7F3C-4652-B38B-8A2F51CA1C22}"/>
              </a:ext>
            </a:extLst>
          </p:cNvPr>
          <p:cNvSpPr/>
          <p:nvPr/>
        </p:nvSpPr>
        <p:spPr>
          <a:xfrm>
            <a:off x="4976759" y="3346219"/>
            <a:ext cx="3152882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880320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+ F12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the data in the console.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2E444-AD03-44A7-B0F5-5C4D596D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80" y="1343174"/>
            <a:ext cx="5013176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4BFC85-3E41-4EA9-BD4B-02926A2B6188}"/>
              </a:ext>
            </a:extLst>
          </p:cNvPr>
          <p:cNvSpPr/>
          <p:nvPr/>
        </p:nvSpPr>
        <p:spPr>
          <a:xfrm>
            <a:off x="5004048" y="2852936"/>
            <a:ext cx="3672408" cy="35034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85E27-2F0F-47D2-AD46-DE3970D2BC6D}"/>
              </a:ext>
            </a:extLst>
          </p:cNvPr>
          <p:cNvSpPr/>
          <p:nvPr/>
        </p:nvSpPr>
        <p:spPr>
          <a:xfrm>
            <a:off x="795400" y="2372396"/>
            <a:ext cx="2552464" cy="6245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D278A7-1EEE-4EB3-888A-3ED408C508CC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2071632" y="2996952"/>
            <a:ext cx="2932416" cy="1607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2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4B82F8-4350-47F6-8028-AABCD835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40" y="1288940"/>
            <a:ext cx="5457825" cy="5419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880320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 the response data for render by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setPosts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res.data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BFC85-3E41-4EA9-BD4B-02926A2B6188}"/>
              </a:ext>
            </a:extLst>
          </p:cNvPr>
          <p:cNvSpPr/>
          <p:nvPr/>
        </p:nvSpPr>
        <p:spPr>
          <a:xfrm>
            <a:off x="5004048" y="3068960"/>
            <a:ext cx="367240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85E27-2F0F-47D2-AD46-DE3970D2BC6D}"/>
              </a:ext>
            </a:extLst>
          </p:cNvPr>
          <p:cNvSpPr/>
          <p:nvPr/>
        </p:nvSpPr>
        <p:spPr>
          <a:xfrm>
            <a:off x="770450" y="1819848"/>
            <a:ext cx="2552464" cy="81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D278A7-1EEE-4EB3-888A-3ED408C508CC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2046682" y="2636912"/>
            <a:ext cx="2957366" cy="7560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6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55.2 Set Data for Render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458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025CE6B-C0B7-4B9C-B797-7A790B7E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04" y="1340767"/>
            <a:ext cx="5924568" cy="47408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55.2 Set Data for Render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133600" cy="22656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see the data is displayed.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However, there are infinity loop in the console.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BFC85-3E41-4EA9-BD4B-02926A2B6188}"/>
              </a:ext>
            </a:extLst>
          </p:cNvPr>
          <p:cNvSpPr/>
          <p:nvPr/>
        </p:nvSpPr>
        <p:spPr>
          <a:xfrm>
            <a:off x="5796136" y="3068960"/>
            <a:ext cx="2880320" cy="30243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85E27-2F0F-47D2-AD46-DE3970D2BC6D}"/>
              </a:ext>
            </a:extLst>
          </p:cNvPr>
          <p:cNvSpPr/>
          <p:nvPr/>
        </p:nvSpPr>
        <p:spPr>
          <a:xfrm>
            <a:off x="834176" y="2657114"/>
            <a:ext cx="1756624" cy="8574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D278A7-1EEE-4EB3-888A-3ED408C508CC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1712488" y="3514605"/>
            <a:ext cx="4083648" cy="1066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2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55.3 Fetch Data Once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335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55.3 Fetch Data Once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021682" cy="4176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Once 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ComponentDidMount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want to data to be fetched only once 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should we do 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To achieve that, we specify an empty dependency list in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The second parameter is an empty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80A1B-E3E5-4785-82A5-9CA05F46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340767"/>
            <a:ext cx="5217418" cy="51993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98EEED-B66E-4DF7-A859-44AF61478C78}"/>
              </a:ext>
            </a:extLst>
          </p:cNvPr>
          <p:cNvSpPr/>
          <p:nvPr/>
        </p:nvSpPr>
        <p:spPr>
          <a:xfrm>
            <a:off x="4716016" y="4149080"/>
            <a:ext cx="576064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E0636-C94B-488A-BA18-A98C547C3A59}"/>
              </a:ext>
            </a:extLst>
          </p:cNvPr>
          <p:cNvSpPr/>
          <p:nvPr/>
        </p:nvSpPr>
        <p:spPr>
          <a:xfrm>
            <a:off x="827584" y="3541832"/>
            <a:ext cx="2376264" cy="1975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2CCE68-B17C-4B1E-8417-55980FCBD7CC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3203848" y="4348388"/>
            <a:ext cx="1512168" cy="181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0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 Fetch Data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already discussed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Let’s apply the acquired knowledge to see how to fetch data from API endpoint.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React suspense will replace the data fetching: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https://reactjs.org/docs/concurrent-mode-suspense.html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2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55.3 Fetch Data Once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Once 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ComponentDidMount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see the console only fetch the data once.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C7FC5-AA93-4DF7-AFE6-66745C41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16" y="2852936"/>
            <a:ext cx="6839744" cy="23773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E368F1-8A47-46C5-8A9A-36392D01A652}"/>
              </a:ext>
            </a:extLst>
          </p:cNvPr>
          <p:cNvSpPr/>
          <p:nvPr/>
        </p:nvSpPr>
        <p:spPr>
          <a:xfrm>
            <a:off x="4275112" y="4535960"/>
            <a:ext cx="3537248" cy="694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0DCBF-D23F-44A0-BA9E-96FCCBEBB1D1}"/>
              </a:ext>
            </a:extLst>
          </p:cNvPr>
          <p:cNvSpPr/>
          <p:nvPr/>
        </p:nvSpPr>
        <p:spPr>
          <a:xfrm>
            <a:off x="834176" y="2021333"/>
            <a:ext cx="4961960" cy="3995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861BD-AC5C-43B4-A833-6D3C81B9278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3315156" y="2420889"/>
            <a:ext cx="959956" cy="24622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8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 Fetch Data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4236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First step is to install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</a:rPr>
              <a:t>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cd  12-fetch-data01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install </a:t>
            </a:r>
            <a:r>
              <a:rPr lang="en-US" altLang="zh-TW" sz="1800" b="1" dirty="0" err="1">
                <a:solidFill>
                  <a:schemeClr val="tx1"/>
                </a:solidFill>
              </a:rPr>
              <a:t>axios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0D6C4-D77B-424D-A024-9A87C88B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6" y="2928392"/>
            <a:ext cx="7687007" cy="3252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802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 Fetch Data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145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Fetch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Part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Once install is complete, check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package.json</a:t>
            </a:r>
            <a:r>
              <a:rPr lang="en-US" altLang="zh-TW" sz="1800" b="1" dirty="0">
                <a:solidFill>
                  <a:schemeClr val="tx1"/>
                </a:solidFill>
              </a:rPr>
              <a:t> for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01D91-9F81-45BF-8356-A54303CF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89" y="2223922"/>
            <a:ext cx="6068637" cy="41931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CD3EBA-DB39-4E3B-88EC-B26C0DB4102E}"/>
              </a:ext>
            </a:extLst>
          </p:cNvPr>
          <p:cNvSpPr/>
          <p:nvPr/>
        </p:nvSpPr>
        <p:spPr>
          <a:xfrm>
            <a:off x="4572000" y="4077072"/>
            <a:ext cx="230425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useEffect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(React Functional Component ES7).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React, {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from ‘react’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from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axios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51231-8889-4BD5-82DD-08CB1E11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56" y="2386201"/>
            <a:ext cx="4937544" cy="39701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B035F844-0D3A-4CEE-9015-E85DEB5880FC}"/>
              </a:ext>
            </a:extLst>
          </p:cNvPr>
          <p:cNvSpPr txBox="1">
            <a:spLocks/>
          </p:cNvSpPr>
          <p:nvPr/>
        </p:nvSpPr>
        <p:spPr>
          <a:xfrm>
            <a:off x="467544" y="2807828"/>
            <a:ext cx="3096344" cy="129614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fetch data from JSON placeholder: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4"/>
              </a:rPr>
              <a:t>https://jsonplaceholder.typicode.com/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746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17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you scroll down, you see the resources.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first endpoint “/post” gives us 100 posts if you click on the link.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78730-8B35-477A-B3C2-6A61A8AD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69" y="2535887"/>
            <a:ext cx="5866521" cy="33009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92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448272" cy="1017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see the JSON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365FE-C74C-4A24-819F-FAD02D90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30" y="1371103"/>
            <a:ext cx="5612570" cy="47774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1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55.1 Data Fetching with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20880" cy="1017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DataFecthing.js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URL (</a:t>
            </a:r>
            <a:r>
              <a:rPr lang="en-US" sz="1800" dirty="0">
                <a:hlinkClick r:id="rId2"/>
              </a:rPr>
              <a:t>https://jsonplaceholder.typicode.com/posts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 is the URL we need to make a GET request to in order to fetch this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https://www.youtube.com/watch?v=bYFYF2GnMy8&amp;list=PLC3y8-rFHvwgg3vaYJgHGnModB54rxOk3&amp;index=55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861D7-C4BB-455D-9C65-5A1D38557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535887"/>
            <a:ext cx="5072730" cy="39214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199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973</Words>
  <Application>Microsoft Office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55 Fetch Data with useEffect 01</vt:lpstr>
      <vt:lpstr>55 Fetch Data with useEffect 01</vt:lpstr>
      <vt:lpstr>55 Fetch Data with useEffect 01</vt:lpstr>
      <vt:lpstr>55 Fetch Data with useEffect 01</vt:lpstr>
      <vt:lpstr>55.1 Data Fetching with useEffect</vt:lpstr>
      <vt:lpstr>55.1 Data Fetching with useEffect</vt:lpstr>
      <vt:lpstr>55.1 Data Fetching with useEffect</vt:lpstr>
      <vt:lpstr>55.1 Data Fetching with useEffect</vt:lpstr>
      <vt:lpstr>55.1 Data Fetching with useEffect</vt:lpstr>
      <vt:lpstr>55.1 Data Fetching with useEffect</vt:lpstr>
      <vt:lpstr>55.1 Data Fetching with useEffect</vt:lpstr>
      <vt:lpstr>55.1 Data Fetching with useEffect</vt:lpstr>
      <vt:lpstr>55.1 Data Fetching with useEffect</vt:lpstr>
      <vt:lpstr>55.1 Data Fetching with useEffect</vt:lpstr>
      <vt:lpstr>55.1 Data Fetching with useEffect</vt:lpstr>
      <vt:lpstr>55.2 Set Data for Render</vt:lpstr>
      <vt:lpstr>55.2 Set Data for Render</vt:lpstr>
      <vt:lpstr>55.3 Fetch Data Once</vt:lpstr>
      <vt:lpstr>55.3 Fetch Data Once</vt:lpstr>
      <vt:lpstr>55.3 Fetch Data Once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1424</cp:revision>
  <dcterms:created xsi:type="dcterms:W3CDTF">2018-09-28T16:40:41Z</dcterms:created>
  <dcterms:modified xsi:type="dcterms:W3CDTF">2020-04-17T23:36:41Z</dcterms:modified>
</cp:coreProperties>
</file>