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93" r:id="rId4"/>
    <p:sldId id="294" r:id="rId5"/>
    <p:sldId id="296" r:id="rId6"/>
    <p:sldId id="295" r:id="rId7"/>
    <p:sldId id="291" r:id="rId8"/>
    <p:sldId id="292" r:id="rId9"/>
    <p:sldId id="298" r:id="rId10"/>
    <p:sldId id="297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jfiXxvMD8&amp;list=PLC3y8-rFHvwgg3vaYJgHGnModB54rxOk3&amp;index=6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mjfiXxvMD8&amp;list=PLC3y8-rFHvwgg3vaYJgHGnModB54rxOk3&amp;index=6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 Fetch Data by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56.2 Second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97633" cy="314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2AF9-2969-4220-BC1C-4D0468B5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53" y="1746157"/>
            <a:ext cx="5616624" cy="4926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A7E7415-143A-488A-AFBC-33D614AF5739}"/>
              </a:ext>
            </a:extLst>
          </p:cNvPr>
          <p:cNvSpPr txBox="1">
            <a:spLocks/>
          </p:cNvSpPr>
          <p:nvPr/>
        </p:nvSpPr>
        <p:spPr>
          <a:xfrm>
            <a:off x="429709" y="1919683"/>
            <a:ext cx="2640467" cy="23014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Second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default empty list: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 [post, </a:t>
            </a:r>
            <a:r>
              <a:rPr lang="en-US" sz="1800" b="1" dirty="0" err="1">
                <a:solidFill>
                  <a:schemeClr val="tx1"/>
                </a:solidFill>
              </a:rPr>
              <a:t>setPost</a:t>
            </a:r>
            <a:r>
              <a:rPr lang="en-US" sz="1800" b="1" dirty="0">
                <a:solidFill>
                  <a:schemeClr val="tx1"/>
                </a:solidFill>
              </a:rPr>
              <a:t>] = </a:t>
            </a:r>
            <a:r>
              <a:rPr lang="en-US" sz="1800" b="1" dirty="0" err="1">
                <a:solidFill>
                  <a:schemeClr val="tx1"/>
                </a:solidFill>
              </a:rPr>
              <a:t>setState</a:t>
            </a:r>
            <a:r>
              <a:rPr lang="en-US" sz="1800" b="1" dirty="0">
                <a:solidFill>
                  <a:schemeClr val="tx1"/>
                </a:solidFill>
              </a:rPr>
              <a:t> ({})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Id =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 [id, </a:t>
            </a:r>
            <a:r>
              <a:rPr lang="en-US" sz="1800" b="1" dirty="0" err="1">
                <a:solidFill>
                  <a:schemeClr val="tx1"/>
                </a:solidFill>
              </a:rPr>
              <a:t>setId</a:t>
            </a:r>
            <a:r>
              <a:rPr lang="en-US" sz="1800" b="1" dirty="0">
                <a:solidFill>
                  <a:schemeClr val="tx1"/>
                </a:solidFill>
              </a:rPr>
              <a:t>] =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r>
              <a:rPr lang="en-US" sz="1800" b="1" dirty="0">
                <a:solidFill>
                  <a:schemeClr val="tx1"/>
                </a:solidFill>
              </a:rPr>
              <a:t> 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C289B-D3EB-4A35-AE6C-9AE6A00D4179}"/>
              </a:ext>
            </a:extLst>
          </p:cNvPr>
          <p:cNvSpPr/>
          <p:nvPr/>
        </p:nvSpPr>
        <p:spPr>
          <a:xfrm>
            <a:off x="3796625" y="2780928"/>
            <a:ext cx="257557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56.3 Third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54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56.3 Third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97633" cy="314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2AF9-2969-4220-BC1C-4D0468B5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53" y="1746157"/>
            <a:ext cx="5616624" cy="4926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A7E7415-143A-488A-AFBC-33D614AF5739}"/>
              </a:ext>
            </a:extLst>
          </p:cNvPr>
          <p:cNvSpPr txBox="1">
            <a:spLocks/>
          </p:cNvSpPr>
          <p:nvPr/>
        </p:nvSpPr>
        <p:spPr>
          <a:xfrm>
            <a:off x="429709" y="1919684"/>
            <a:ext cx="2640467" cy="35459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Third 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${}: Change ‘’ into backtick `` for template literal.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append the id .get(`…/${id}`)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make a request, we get a single post in stead of an array of posts.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Keep the value in the second list.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E6ABA-F6CA-41F1-8C28-2BEE045D5CD5}"/>
              </a:ext>
            </a:extLst>
          </p:cNvPr>
          <p:cNvSpPr/>
          <p:nvPr/>
        </p:nvSpPr>
        <p:spPr>
          <a:xfrm>
            <a:off x="3995936" y="3153095"/>
            <a:ext cx="4032448" cy="603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E483D-DAAB-428F-BCB8-732D1F8104D3}"/>
              </a:ext>
            </a:extLst>
          </p:cNvPr>
          <p:cNvSpPr/>
          <p:nvPr/>
        </p:nvSpPr>
        <p:spPr>
          <a:xfrm>
            <a:off x="4211960" y="4299291"/>
            <a:ext cx="432048" cy="281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56.4 Fourth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39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56.4 Fourth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97633" cy="314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2AF9-2969-4220-BC1C-4D0468B5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53" y="1746157"/>
            <a:ext cx="5616624" cy="4926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A7E7415-143A-488A-AFBC-33D614AF5739}"/>
              </a:ext>
            </a:extLst>
          </p:cNvPr>
          <p:cNvSpPr txBox="1">
            <a:spLocks/>
          </p:cNvSpPr>
          <p:nvPr/>
        </p:nvSpPr>
        <p:spPr>
          <a:xfrm>
            <a:off x="429709" y="1919683"/>
            <a:ext cx="2640467" cy="47525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Fourth 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the state variable from posts into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 [post, </a:t>
            </a:r>
            <a:r>
              <a:rPr lang="en-US" sz="1800" b="1" dirty="0" err="1">
                <a:solidFill>
                  <a:schemeClr val="tx1"/>
                </a:solidFill>
              </a:rPr>
              <a:t>setPost</a:t>
            </a:r>
            <a:r>
              <a:rPr lang="en-US" sz="1800" b="1" dirty="0">
                <a:solidFill>
                  <a:schemeClr val="tx1"/>
                </a:solidFill>
              </a:rPr>
              <a:t>] = 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r>
              <a:rPr lang="en-US" sz="1800" b="1" dirty="0">
                <a:solidFill>
                  <a:schemeClr val="tx1"/>
                </a:solidFill>
              </a:rPr>
              <a:t> ({})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setPost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res.data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render, we do not need to map array posts into single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&lt;div&gt; </a:t>
            </a:r>
            <a:r>
              <a:rPr lang="en-US" sz="1800" b="1" dirty="0" err="1">
                <a:solidFill>
                  <a:schemeClr val="tx1"/>
                </a:solidFill>
              </a:rPr>
              <a:t>post.title</a:t>
            </a:r>
            <a:r>
              <a:rPr lang="en-US" sz="1800" b="1" dirty="0">
                <a:solidFill>
                  <a:schemeClr val="tx1"/>
                </a:solidFill>
              </a:rPr>
              <a:t> &lt;/div&gt;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E6ABA-F6CA-41F1-8C28-2BEE045D5CD5}"/>
              </a:ext>
            </a:extLst>
          </p:cNvPr>
          <p:cNvSpPr/>
          <p:nvPr/>
        </p:nvSpPr>
        <p:spPr>
          <a:xfrm>
            <a:off x="4536976" y="3605841"/>
            <a:ext cx="1331168" cy="183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56.5 Fifth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61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56.5 Fifth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97633" cy="314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2AF9-2969-4220-BC1C-4D0468B5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53" y="1746157"/>
            <a:ext cx="5616624" cy="4926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A7E7415-143A-488A-AFBC-33D614AF5739}"/>
              </a:ext>
            </a:extLst>
          </p:cNvPr>
          <p:cNvSpPr txBox="1">
            <a:spLocks/>
          </p:cNvSpPr>
          <p:nvPr/>
        </p:nvSpPr>
        <p:spPr>
          <a:xfrm>
            <a:off x="429709" y="1919683"/>
            <a:ext cx="2640467" cy="16533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Fifth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render, we do not need to map array posts into single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&lt;div&gt; </a:t>
            </a:r>
            <a:r>
              <a:rPr lang="en-US" sz="1800" b="1" dirty="0" err="1">
                <a:solidFill>
                  <a:schemeClr val="tx1"/>
                </a:solidFill>
              </a:rPr>
              <a:t>post.title</a:t>
            </a:r>
            <a:r>
              <a:rPr lang="en-US" sz="1800" b="1" dirty="0">
                <a:solidFill>
                  <a:schemeClr val="tx1"/>
                </a:solidFill>
              </a:rPr>
              <a:t> &lt;/div&gt;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E6ABA-F6CA-41F1-8C28-2BEE045D5CD5}"/>
              </a:ext>
            </a:extLst>
          </p:cNvPr>
          <p:cNvSpPr/>
          <p:nvPr/>
        </p:nvSpPr>
        <p:spPr>
          <a:xfrm>
            <a:off x="4283968" y="5373217"/>
            <a:ext cx="1331168" cy="235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56.6 Verify Result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5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A3F1A2-DB71-48F1-9AC8-A8D3D185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2" y="2766711"/>
            <a:ext cx="8558556" cy="33985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56.6 Verify Result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97633" cy="314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A7E7415-143A-488A-AFBC-33D614AF5739}"/>
              </a:ext>
            </a:extLst>
          </p:cNvPr>
          <p:cNvSpPr txBox="1">
            <a:spLocks/>
          </p:cNvSpPr>
          <p:nvPr/>
        </p:nvSpPr>
        <p:spPr>
          <a:xfrm>
            <a:off x="429709" y="1919683"/>
            <a:ext cx="8297633" cy="6559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id 1, 2, 3, and etc. Check the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E6ABA-F6CA-41F1-8C28-2BEE045D5CD5}"/>
              </a:ext>
            </a:extLst>
          </p:cNvPr>
          <p:cNvSpPr/>
          <p:nvPr/>
        </p:nvSpPr>
        <p:spPr>
          <a:xfrm>
            <a:off x="971600" y="3581254"/>
            <a:ext cx="1872208" cy="451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0B9A4-96B1-4772-8BAB-012A19AAAB73}"/>
              </a:ext>
            </a:extLst>
          </p:cNvPr>
          <p:cNvSpPr/>
          <p:nvPr/>
        </p:nvSpPr>
        <p:spPr>
          <a:xfrm>
            <a:off x="3275856" y="4896990"/>
            <a:ext cx="5660252" cy="126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 Fetch Data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fetch individual posts by passing in the post ID to the get request.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 Fetch Data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Go back the JSON placeholder.com.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8A5B2-2465-4708-AF1B-7AAF6737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66287"/>
            <a:ext cx="6237312" cy="40369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94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 Fetch Data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Scroll down to the Routes Section and click /posts/1.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BC689-F91B-4400-A437-1EAE7375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020848"/>
            <a:ext cx="5314950" cy="45936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564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 Fetch Data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Select GET “posts/1”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8CD13-09DA-49EC-B2C6-5C6B19DE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66287"/>
            <a:ext cx="68294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02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 Fetch Data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by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Select GET “posts/2”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A6235B-BC90-4BD4-8E92-161C6DC6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4" y="2205984"/>
            <a:ext cx="8100392" cy="19217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301C7-D2E3-47AC-AC75-627E6DE64D75}"/>
              </a:ext>
            </a:extLst>
          </p:cNvPr>
          <p:cNvSpPr/>
          <p:nvPr/>
        </p:nvSpPr>
        <p:spPr>
          <a:xfrm>
            <a:off x="1763688" y="2564905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CE05D-5F72-48B0-88CA-8D4263451468}"/>
              </a:ext>
            </a:extLst>
          </p:cNvPr>
          <p:cNvSpPr/>
          <p:nvPr/>
        </p:nvSpPr>
        <p:spPr>
          <a:xfrm>
            <a:off x="827584" y="3359595"/>
            <a:ext cx="648072" cy="285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E3BB6E28-D59F-4DB6-892F-E8D3EDBB9C69}"/>
              </a:ext>
            </a:extLst>
          </p:cNvPr>
          <p:cNvSpPr txBox="1">
            <a:spLocks/>
          </p:cNvSpPr>
          <p:nvPr/>
        </p:nvSpPr>
        <p:spPr>
          <a:xfrm>
            <a:off x="395536" y="4325666"/>
            <a:ext cx="8352928" cy="9556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retrieve the individual post by post ID, we just have to append “id” to current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modify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with pass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/id”.</a:t>
            </a:r>
          </a:p>
        </p:txBody>
      </p:sp>
    </p:spTree>
    <p:extLst>
      <p:ext uri="{BB962C8B-B14F-4D97-AF65-F5344CB8AC3E}">
        <p14:creationId xmlns:p14="http://schemas.microsoft.com/office/powerpoint/2010/main" val="14160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56.1 First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32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56.1 First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77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https://www.youtube.com/watch?v=1tfd6ANaNRY&amp;list=PLC3y8-rFHvwgg3vaYJgHGnModB54rxOk3&amp;index=56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2AF9-2969-4220-BC1C-4D0468B5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49" y="1843124"/>
            <a:ext cx="5298823" cy="46473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AA12DE7F-B70A-4390-A9F2-3880E17802EE}"/>
              </a:ext>
            </a:extLst>
          </p:cNvPr>
          <p:cNvSpPr txBox="1">
            <a:spLocks/>
          </p:cNvSpPr>
          <p:nvPr/>
        </p:nvSpPr>
        <p:spPr>
          <a:xfrm>
            <a:off x="469044" y="1843124"/>
            <a:ext cx="2950827" cy="32907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need to create an input element that will accept a post ID from user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JSX, before the list of posts. We need to add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 =“text” value = {id} </a:t>
            </a:r>
            <a:r>
              <a:rPr lang="en-US" sz="1800" b="1" dirty="0" err="1">
                <a:solidFill>
                  <a:schemeClr val="tx1"/>
                </a:solidFill>
              </a:rPr>
              <a:t>onChange</a:t>
            </a:r>
            <a:r>
              <a:rPr lang="en-US" sz="1800" b="1" dirty="0">
                <a:solidFill>
                  <a:schemeClr val="tx1"/>
                </a:solidFill>
              </a:rPr>
              <a:t> = {e =&gt; </a:t>
            </a:r>
            <a:r>
              <a:rPr lang="en-US" sz="1800" b="1" dirty="0" err="1">
                <a:solidFill>
                  <a:schemeClr val="tx1"/>
                </a:solidFill>
              </a:rPr>
              <a:t>setId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e.target.value</a:t>
            </a:r>
            <a:r>
              <a:rPr lang="en-US" sz="1800" b="1" dirty="0">
                <a:solidFill>
                  <a:schemeClr val="tx1"/>
                </a:solidFill>
              </a:rPr>
              <a:t>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830EE9-E52F-498A-A6FF-956AB62EED8A}"/>
              </a:ext>
            </a:extLst>
          </p:cNvPr>
          <p:cNvSpPr/>
          <p:nvPr/>
        </p:nvSpPr>
        <p:spPr>
          <a:xfrm>
            <a:off x="4499992" y="5133915"/>
            <a:ext cx="43204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56.2 Second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736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56 Fetch Data by ID</vt:lpstr>
      <vt:lpstr>56 Fetch Data by ID</vt:lpstr>
      <vt:lpstr>56 Fetch Data by ID</vt:lpstr>
      <vt:lpstr>56 Fetch Data by ID</vt:lpstr>
      <vt:lpstr>56 Fetch Data by ID</vt:lpstr>
      <vt:lpstr>56 Fetch Data by ID</vt:lpstr>
      <vt:lpstr>56.1 First Step</vt:lpstr>
      <vt:lpstr>56.1 First Step</vt:lpstr>
      <vt:lpstr>56.2 Second Step</vt:lpstr>
      <vt:lpstr>56.2 Second Step</vt:lpstr>
      <vt:lpstr>56.3 Third Step</vt:lpstr>
      <vt:lpstr>56.3 Third Step</vt:lpstr>
      <vt:lpstr>56.4 Fourth Step</vt:lpstr>
      <vt:lpstr>56.4 Fourth Step</vt:lpstr>
      <vt:lpstr>56.5 Fifth Step</vt:lpstr>
      <vt:lpstr>56.5 Fifth Step</vt:lpstr>
      <vt:lpstr>56.6 Verify Result</vt:lpstr>
      <vt:lpstr>56.6 Verify Result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1506</cp:revision>
  <dcterms:created xsi:type="dcterms:W3CDTF">2018-09-28T16:40:41Z</dcterms:created>
  <dcterms:modified xsi:type="dcterms:W3CDTF">2020-04-17T23:37:33Z</dcterms:modified>
</cp:coreProperties>
</file>