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1" r:id="rId4"/>
    <p:sldId id="293" r:id="rId5"/>
    <p:sldId id="298" r:id="rId6"/>
    <p:sldId id="295" r:id="rId7"/>
    <p:sldId id="299" r:id="rId8"/>
    <p:sldId id="296" r:id="rId9"/>
    <p:sldId id="300" r:id="rId10"/>
    <p:sldId id="297" r:id="rId11"/>
    <p:sldId id="301" r:id="rId12"/>
    <p:sldId id="29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m_09NER-R0&amp;list=PLC3y8-rFHvwgg3vaYJgHGnModB54rxOk3&amp;index=5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 Fetch Data by Click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57.4 Fourth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Fourth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must let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know, now,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is dependent on the ID from button click value instead of regular ID from text field.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idFromButtonClick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(() =&gt;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…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}, 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idFromButtonClick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302CE-19A3-4B66-8994-099FD89C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48875"/>
            <a:ext cx="4131396" cy="5094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5C846-D6BB-42E9-9415-C830F253E589}"/>
              </a:ext>
            </a:extLst>
          </p:cNvPr>
          <p:cNvSpPr/>
          <p:nvPr/>
        </p:nvSpPr>
        <p:spPr>
          <a:xfrm>
            <a:off x="5292080" y="3793298"/>
            <a:ext cx="1656184" cy="211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57.5 Verify Button Click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49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57.5 Verify Button Click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693FD-3497-43DB-A901-8DF2B24F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8" y="2310303"/>
            <a:ext cx="3039067" cy="9746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00C20-4E02-4801-BAFB-F7D9AE11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744" y="2310303"/>
            <a:ext cx="5076056" cy="3290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55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 Fetch Data by Click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will fetch data which is triggered by button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create a button and a handler.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handler, we made a GET request.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want to understand what is the difference between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and click Handle.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display value is change only based on the button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only value changed here is the post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57.1 First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57.1 First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create a new state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idFromButonClick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setIdFromButtonClick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302CE-19A3-4B66-8994-099FD89C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48875"/>
            <a:ext cx="4131396" cy="5094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ED4A-BAAB-498A-A911-B2B7AB1E4853}"/>
              </a:ext>
            </a:extLst>
          </p:cNvPr>
          <p:cNvSpPr/>
          <p:nvPr/>
        </p:nvSpPr>
        <p:spPr>
          <a:xfrm>
            <a:off x="5076056" y="2232666"/>
            <a:ext cx="3096344" cy="260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57.2 Second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911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57.2 Second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Second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the button after the input element: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type=“button”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handleClick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}&gt;Fetch Post Data&lt;/button&gt;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302CE-19A3-4B66-8994-099FD89C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48875"/>
            <a:ext cx="4131396" cy="5094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5C846-D6BB-42E9-9415-C830F253E589}"/>
              </a:ext>
            </a:extLst>
          </p:cNvPr>
          <p:cNvSpPr/>
          <p:nvPr/>
        </p:nvSpPr>
        <p:spPr>
          <a:xfrm>
            <a:off x="5436096" y="5511950"/>
            <a:ext cx="3339308" cy="260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57.3 Third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778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57.3 Third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Click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Third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Function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handleClick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We pass in the current ID value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setIdFromButtonClick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(id).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handleClick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setIdFromButtonClick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(id)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https://www.youtube.com/watch?v=zm_09NER-R0&amp;list=PLC3y8-rFHvwgg3vaYJgHGnModB54rxOk3&amp;index=57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302CE-19A3-4B66-8994-099FD89C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48875"/>
            <a:ext cx="4131396" cy="5094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5C846-D6BB-42E9-9415-C830F253E589}"/>
              </a:ext>
            </a:extLst>
          </p:cNvPr>
          <p:cNvSpPr/>
          <p:nvPr/>
        </p:nvSpPr>
        <p:spPr>
          <a:xfrm>
            <a:off x="5148064" y="2426495"/>
            <a:ext cx="1656184" cy="49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57.4 Fourth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8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442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57 Fetch Data by Click Button</vt:lpstr>
      <vt:lpstr>57 Fetch Data by Click Button</vt:lpstr>
      <vt:lpstr>57.1 First Step</vt:lpstr>
      <vt:lpstr>57.1 First Step</vt:lpstr>
      <vt:lpstr>57.2 Second Step</vt:lpstr>
      <vt:lpstr>57.2 Second Step</vt:lpstr>
      <vt:lpstr>57.3 Third Step</vt:lpstr>
      <vt:lpstr>57.3 Third Step</vt:lpstr>
      <vt:lpstr>57.4 Fourth Step</vt:lpstr>
      <vt:lpstr>57.4 Fourth Step</vt:lpstr>
      <vt:lpstr>57.5 Verify Button Click</vt:lpstr>
      <vt:lpstr>57.5 Verify Button Click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1529</cp:revision>
  <dcterms:created xsi:type="dcterms:W3CDTF">2018-09-28T16:40:41Z</dcterms:created>
  <dcterms:modified xsi:type="dcterms:W3CDTF">2020-04-17T23:38:16Z</dcterms:modified>
</cp:coreProperties>
</file>