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8" r:id="rId3"/>
    <p:sldId id="291" r:id="rId4"/>
    <p:sldId id="294" r:id="rId5"/>
    <p:sldId id="295" r:id="rId6"/>
    <p:sldId id="296" r:id="rId7"/>
    <p:sldId id="297" r:id="rId8"/>
    <p:sldId id="299" r:id="rId9"/>
    <p:sldId id="298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111" d="100"/>
          <a:sy n="111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I7EYWmRDJE&amp;list=PLC3y8-rFHvwgg3vaYJgHGnModB54rxOk3&amp;index=5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I7EYWmRDJE&amp;list=PLC3y8-rFHvwgg3vaYJgHGnModB54rxOk3&amp;index=58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I7EYWmRDJE&amp;list=PLC3y8-rFHvwgg3vaYJgHGnModB54rxOk3&amp;index=58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I7EYWmRDJE&amp;list=PLC3y8-rFHvwgg3vaYJgHGnModB54rxOk3&amp;index=58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I7EYWmRDJE&amp;list=PLC3y8-rFHvwgg3vaYJgHGnModB54rxOk3&amp;index=58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I7EYWmRDJE&amp;list=PLC3y8-rFHvwgg3vaYJgHGnModB54rxOk3&amp;index=58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58 </a:t>
            </a:r>
            <a:r>
              <a:rPr lang="en-US" altLang="zh-TW" sz="4800" b="1" dirty="0" err="1">
                <a:solidFill>
                  <a:srgbClr val="FFFF00"/>
                </a:solidFill>
              </a:rPr>
              <a:t>useContext</a:t>
            </a:r>
            <a:r>
              <a:rPr lang="en-US" altLang="zh-TW" sz="4800" b="1" dirty="0">
                <a:solidFill>
                  <a:srgbClr val="FFFF00"/>
                </a:solidFill>
              </a:rPr>
              <a:t> Hook 01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58 </a:t>
            </a:r>
            <a:r>
              <a:rPr lang="en-US" altLang="zh-TW" b="1" dirty="0" err="1">
                <a:solidFill>
                  <a:srgbClr val="FFFF00"/>
                </a:solidFill>
              </a:rPr>
              <a:t>useContext</a:t>
            </a:r>
            <a:r>
              <a:rPr lang="en-US" altLang="zh-TW" b="1" dirty="0">
                <a:solidFill>
                  <a:srgbClr val="FFFF00"/>
                </a:solidFill>
              </a:rPr>
              <a:t> Hook 01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23762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Context: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already discussed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Hook and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Hook.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will discuss another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useContext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Hook.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will break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useContext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into three parts:.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First part: What and why of React Context?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Second part: How React Context is used?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Third part: How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useContext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Hook work?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useContext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make your code nicer.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https://www.youtube.com/watch?v=CI7EYWmRDJE&amp;list=PLC3y8-rFHvwgg3vaYJgHGnModB54rxOk3&amp;index=58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74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58.1 What and Why of React Context?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532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58.1 What and Why of React Context?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9944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Context: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start from first part. What is the context API?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Consider a React Application that has a lot of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AppComponent is the root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Component A, D, and C are nested inside the AppComponent.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At the first level, we have components A, B, and C.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https://www.youtube.com/watch?v=CI7EYWmRDJE&amp;list=PLC3y8-rFHvwgg3vaYJgHGnModB54rxOk3&amp;index=58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C00B88-1CB9-49BC-97EE-ABBFB073B5E9}"/>
              </a:ext>
            </a:extLst>
          </p:cNvPr>
          <p:cNvSpPr/>
          <p:nvPr/>
        </p:nvSpPr>
        <p:spPr>
          <a:xfrm>
            <a:off x="5897995" y="3645024"/>
            <a:ext cx="2232248" cy="39578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AppComponent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1FA752-DAD6-42DE-8003-E5FD759B5286}"/>
              </a:ext>
            </a:extLst>
          </p:cNvPr>
          <p:cNvSpPr/>
          <p:nvPr/>
        </p:nvSpPr>
        <p:spPr>
          <a:xfrm>
            <a:off x="5243770" y="4652582"/>
            <a:ext cx="1008112" cy="2821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6CC44C4-E481-4D24-A56E-426907D2475A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6075085" y="3713547"/>
            <a:ext cx="611777" cy="12662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951035B-489F-4746-B8CC-989ADFBD3ACD}"/>
              </a:ext>
            </a:extLst>
          </p:cNvPr>
          <p:cNvSpPr/>
          <p:nvPr/>
        </p:nvSpPr>
        <p:spPr>
          <a:xfrm>
            <a:off x="6510065" y="4640487"/>
            <a:ext cx="1008112" cy="2821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9FFCA2-F9E7-4994-B61E-5E4CFC8D5B62}"/>
              </a:ext>
            </a:extLst>
          </p:cNvPr>
          <p:cNvSpPr/>
          <p:nvPr/>
        </p:nvSpPr>
        <p:spPr>
          <a:xfrm>
            <a:off x="7884368" y="4640486"/>
            <a:ext cx="1008112" cy="2821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B2319BD-D82C-406B-934D-C71990B4BEB5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rot="16200000" flipH="1">
            <a:off x="7401431" y="3653492"/>
            <a:ext cx="599681" cy="13743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A3A1F05-E2F0-4556-B5EF-84D7C9B66B5F}"/>
              </a:ext>
            </a:extLst>
          </p:cNvPr>
          <p:cNvSpPr/>
          <p:nvPr/>
        </p:nvSpPr>
        <p:spPr>
          <a:xfrm>
            <a:off x="6515812" y="5373216"/>
            <a:ext cx="1008112" cy="2821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FCB319-6634-4F3B-A7AE-9DA448346931}"/>
              </a:ext>
            </a:extLst>
          </p:cNvPr>
          <p:cNvSpPr/>
          <p:nvPr/>
        </p:nvSpPr>
        <p:spPr>
          <a:xfrm>
            <a:off x="7880041" y="5373216"/>
            <a:ext cx="1008112" cy="2821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BC7F17-DFDD-4A68-8291-89C79C8A3A25}"/>
              </a:ext>
            </a:extLst>
          </p:cNvPr>
          <p:cNvSpPr/>
          <p:nvPr/>
        </p:nvSpPr>
        <p:spPr>
          <a:xfrm>
            <a:off x="7880041" y="6065042"/>
            <a:ext cx="1008112" cy="2821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35" name="副標題 2">
            <a:extLst>
              <a:ext uri="{FF2B5EF4-FFF2-40B4-BE49-F238E27FC236}">
                <a16:creationId xmlns:a16="http://schemas.microsoft.com/office/drawing/2014/main" id="{57219BA8-EF95-410A-802C-712151286367}"/>
              </a:ext>
            </a:extLst>
          </p:cNvPr>
          <p:cNvSpPr txBox="1">
            <a:spLocks/>
          </p:cNvSpPr>
          <p:nvPr/>
        </p:nvSpPr>
        <p:spPr>
          <a:xfrm>
            <a:off x="467544" y="3429000"/>
            <a:ext cx="4565951" cy="252873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Component D is nested inside component B.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Component E is nested inside component 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Component F is nested inside Component 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Totally, we have three levels of component tree in our application.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BB9E92-7D16-403D-B202-AF64F21AC576}"/>
              </a:ext>
            </a:extLst>
          </p:cNvPr>
          <p:cNvCxnSpPr>
            <a:stCxn id="12" idx="2"/>
            <a:endCxn id="22" idx="0"/>
          </p:cNvCxnSpPr>
          <p:nvPr/>
        </p:nvCxnSpPr>
        <p:spPr>
          <a:xfrm>
            <a:off x="7014121" y="4922612"/>
            <a:ext cx="5747" cy="45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EB0FDF9-C6CC-4244-898D-B6892874525F}"/>
              </a:ext>
            </a:extLst>
          </p:cNvPr>
          <p:cNvCxnSpPr>
            <a:stCxn id="13" idx="2"/>
            <a:endCxn id="23" idx="0"/>
          </p:cNvCxnSpPr>
          <p:nvPr/>
        </p:nvCxnSpPr>
        <p:spPr>
          <a:xfrm flipH="1">
            <a:off x="8384097" y="4922611"/>
            <a:ext cx="4327" cy="45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98031C9-1A8E-4F01-8EE4-BF6D2DD22291}"/>
              </a:ext>
            </a:extLst>
          </p:cNvPr>
          <p:cNvCxnSpPr>
            <a:stCxn id="23" idx="2"/>
            <a:endCxn id="30" idx="0"/>
          </p:cNvCxnSpPr>
          <p:nvPr/>
        </p:nvCxnSpPr>
        <p:spPr>
          <a:xfrm>
            <a:off x="8384097" y="5655341"/>
            <a:ext cx="0" cy="409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BAA290C-15C9-46FC-88B6-4F80236B3BF3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7014119" y="4040805"/>
            <a:ext cx="2" cy="599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25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58.1 What and Why of React Context?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9944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Context: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our application, the components A, D, F are used to display the login username.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user name information is maintained as a property in the AppComponent.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To be able to use the username in the nested component, we need to pass down the username as prop.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For component A, it is very straightforward directly.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https://www.youtube.com/watch?v=CI7EYWmRDJE&amp;list=PLC3y8-rFHvwgg3vaYJgHGnModB54rxOk3&amp;index=58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C00B88-1CB9-49BC-97EE-ABBFB073B5E9}"/>
              </a:ext>
            </a:extLst>
          </p:cNvPr>
          <p:cNvSpPr/>
          <p:nvPr/>
        </p:nvSpPr>
        <p:spPr>
          <a:xfrm>
            <a:off x="5249923" y="3645024"/>
            <a:ext cx="2232248" cy="39578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AppComponent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1FA752-DAD6-42DE-8003-E5FD759B5286}"/>
              </a:ext>
            </a:extLst>
          </p:cNvPr>
          <p:cNvSpPr/>
          <p:nvPr/>
        </p:nvSpPr>
        <p:spPr>
          <a:xfrm>
            <a:off x="4067944" y="4652582"/>
            <a:ext cx="1008112" cy="2821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6CC44C4-E481-4D24-A56E-426907D2475A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5163136" y="3449670"/>
            <a:ext cx="611777" cy="17940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951035B-489F-4746-B8CC-989ADFBD3ACD}"/>
              </a:ext>
            </a:extLst>
          </p:cNvPr>
          <p:cNvSpPr/>
          <p:nvPr/>
        </p:nvSpPr>
        <p:spPr>
          <a:xfrm>
            <a:off x="5861993" y="4640487"/>
            <a:ext cx="1008112" cy="2821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9FFCA2-F9E7-4994-B61E-5E4CFC8D5B62}"/>
              </a:ext>
            </a:extLst>
          </p:cNvPr>
          <p:cNvSpPr/>
          <p:nvPr/>
        </p:nvSpPr>
        <p:spPr>
          <a:xfrm>
            <a:off x="7596336" y="4640486"/>
            <a:ext cx="1008112" cy="2821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B2319BD-D82C-406B-934D-C71990B4BEB5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rot="16200000" flipH="1">
            <a:off x="6933379" y="3473472"/>
            <a:ext cx="599681" cy="17343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A3A1F05-E2F0-4556-B5EF-84D7C9B66B5F}"/>
              </a:ext>
            </a:extLst>
          </p:cNvPr>
          <p:cNvSpPr/>
          <p:nvPr/>
        </p:nvSpPr>
        <p:spPr>
          <a:xfrm>
            <a:off x="5867740" y="5373216"/>
            <a:ext cx="1008112" cy="2821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FCB319-6634-4F3B-A7AE-9DA448346931}"/>
              </a:ext>
            </a:extLst>
          </p:cNvPr>
          <p:cNvSpPr/>
          <p:nvPr/>
        </p:nvSpPr>
        <p:spPr>
          <a:xfrm>
            <a:off x="7592009" y="5373216"/>
            <a:ext cx="1008112" cy="2821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BC7F17-DFDD-4A68-8291-89C79C8A3A25}"/>
              </a:ext>
            </a:extLst>
          </p:cNvPr>
          <p:cNvSpPr/>
          <p:nvPr/>
        </p:nvSpPr>
        <p:spPr>
          <a:xfrm>
            <a:off x="7592009" y="6065042"/>
            <a:ext cx="1008112" cy="2821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BB9E92-7D16-403D-B202-AF64F21AC576}"/>
              </a:ext>
            </a:extLst>
          </p:cNvPr>
          <p:cNvCxnSpPr>
            <a:stCxn id="12" idx="2"/>
            <a:endCxn id="22" idx="0"/>
          </p:cNvCxnSpPr>
          <p:nvPr/>
        </p:nvCxnSpPr>
        <p:spPr>
          <a:xfrm>
            <a:off x="6366049" y="4922612"/>
            <a:ext cx="5747" cy="45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EB0FDF9-C6CC-4244-898D-B6892874525F}"/>
              </a:ext>
            </a:extLst>
          </p:cNvPr>
          <p:cNvCxnSpPr>
            <a:stCxn id="13" idx="2"/>
            <a:endCxn id="23" idx="0"/>
          </p:cNvCxnSpPr>
          <p:nvPr/>
        </p:nvCxnSpPr>
        <p:spPr>
          <a:xfrm flipH="1">
            <a:off x="8096065" y="4922611"/>
            <a:ext cx="4327" cy="45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98031C9-1A8E-4F01-8EE4-BF6D2DD22291}"/>
              </a:ext>
            </a:extLst>
          </p:cNvPr>
          <p:cNvCxnSpPr>
            <a:stCxn id="23" idx="2"/>
            <a:endCxn id="30" idx="0"/>
          </p:cNvCxnSpPr>
          <p:nvPr/>
        </p:nvCxnSpPr>
        <p:spPr>
          <a:xfrm>
            <a:off x="8096065" y="5655341"/>
            <a:ext cx="0" cy="409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BAA290C-15C9-46FC-88B6-4F80236B3BF3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6366047" y="4040805"/>
            <a:ext cx="2" cy="599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4241FE2-A66E-4C32-BB45-902873BEC7E5}"/>
              </a:ext>
            </a:extLst>
          </p:cNvPr>
          <p:cNvSpPr/>
          <p:nvPr/>
        </p:nvSpPr>
        <p:spPr>
          <a:xfrm>
            <a:off x="7668344" y="3671951"/>
            <a:ext cx="1008112" cy="2821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5BBD3B-562F-4E6A-A677-C7991F1FB7DC}"/>
              </a:ext>
            </a:extLst>
          </p:cNvPr>
          <p:cNvSpPr/>
          <p:nvPr/>
        </p:nvSpPr>
        <p:spPr>
          <a:xfrm>
            <a:off x="4499992" y="4340644"/>
            <a:ext cx="1008112" cy="282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6" name="副標題 2">
            <a:extLst>
              <a:ext uri="{FF2B5EF4-FFF2-40B4-BE49-F238E27FC236}">
                <a16:creationId xmlns:a16="http://schemas.microsoft.com/office/drawing/2014/main" id="{17639A74-7BE5-4FE1-B900-4A16559E1498}"/>
              </a:ext>
            </a:extLst>
          </p:cNvPr>
          <p:cNvSpPr txBox="1">
            <a:spLocks/>
          </p:cNvSpPr>
          <p:nvPr/>
        </p:nvSpPr>
        <p:spPr>
          <a:xfrm>
            <a:off x="457200" y="3485777"/>
            <a:ext cx="3418824" cy="231948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For component D, however, we have the intermediate component B.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have to pass down username as a prop to component B and that in turn to has to pass down the prop to component D.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CECE0A-743D-4701-A88B-82E839376665}"/>
              </a:ext>
            </a:extLst>
          </p:cNvPr>
          <p:cNvSpPr/>
          <p:nvPr/>
        </p:nvSpPr>
        <p:spPr>
          <a:xfrm>
            <a:off x="6273315" y="4322930"/>
            <a:ext cx="1008112" cy="282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680894-64BE-4E49-9CEC-4F68829344F3}"/>
              </a:ext>
            </a:extLst>
          </p:cNvPr>
          <p:cNvSpPr/>
          <p:nvPr/>
        </p:nvSpPr>
        <p:spPr>
          <a:xfrm>
            <a:off x="6273349" y="4970139"/>
            <a:ext cx="1008112" cy="282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303810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58.1 What and Why of React Context?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9944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Context: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the similar scenario for component F as well.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prop has to be passed through component C, Component E, and then finally to Component F.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Even though Components B, C, and E do not need the prop, we still have to send the prop through them.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https://www.youtube.com/watch?v=CI7EYWmRDJE&amp;list=PLC3y8-rFHvwgg3vaYJgHGnModB54rxOk3&amp;index=58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C00B88-1CB9-49BC-97EE-ABBFB073B5E9}"/>
              </a:ext>
            </a:extLst>
          </p:cNvPr>
          <p:cNvSpPr/>
          <p:nvPr/>
        </p:nvSpPr>
        <p:spPr>
          <a:xfrm>
            <a:off x="5249923" y="3645024"/>
            <a:ext cx="2232248" cy="39578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AppComponent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1FA752-DAD6-42DE-8003-E5FD759B5286}"/>
              </a:ext>
            </a:extLst>
          </p:cNvPr>
          <p:cNvSpPr/>
          <p:nvPr/>
        </p:nvSpPr>
        <p:spPr>
          <a:xfrm>
            <a:off x="4067944" y="4652582"/>
            <a:ext cx="1008112" cy="2821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6CC44C4-E481-4D24-A56E-426907D2475A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5163136" y="3449670"/>
            <a:ext cx="611777" cy="17940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951035B-489F-4746-B8CC-989ADFBD3ACD}"/>
              </a:ext>
            </a:extLst>
          </p:cNvPr>
          <p:cNvSpPr/>
          <p:nvPr/>
        </p:nvSpPr>
        <p:spPr>
          <a:xfrm>
            <a:off x="5861993" y="4640487"/>
            <a:ext cx="1008112" cy="2821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9FFCA2-F9E7-4994-B61E-5E4CFC8D5B62}"/>
              </a:ext>
            </a:extLst>
          </p:cNvPr>
          <p:cNvSpPr/>
          <p:nvPr/>
        </p:nvSpPr>
        <p:spPr>
          <a:xfrm>
            <a:off x="7596336" y="4640486"/>
            <a:ext cx="1008112" cy="2821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B2319BD-D82C-406B-934D-C71990B4BEB5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rot="16200000" flipH="1">
            <a:off x="6933379" y="3473472"/>
            <a:ext cx="599681" cy="17343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A3A1F05-E2F0-4556-B5EF-84D7C9B66B5F}"/>
              </a:ext>
            </a:extLst>
          </p:cNvPr>
          <p:cNvSpPr/>
          <p:nvPr/>
        </p:nvSpPr>
        <p:spPr>
          <a:xfrm>
            <a:off x="5867740" y="5373216"/>
            <a:ext cx="1008112" cy="2821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FCB319-6634-4F3B-A7AE-9DA448346931}"/>
              </a:ext>
            </a:extLst>
          </p:cNvPr>
          <p:cNvSpPr/>
          <p:nvPr/>
        </p:nvSpPr>
        <p:spPr>
          <a:xfrm>
            <a:off x="7592009" y="5373216"/>
            <a:ext cx="1008112" cy="2821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BC7F17-DFDD-4A68-8291-89C79C8A3A25}"/>
              </a:ext>
            </a:extLst>
          </p:cNvPr>
          <p:cNvSpPr/>
          <p:nvPr/>
        </p:nvSpPr>
        <p:spPr>
          <a:xfrm>
            <a:off x="7592009" y="6065042"/>
            <a:ext cx="1008112" cy="2821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BB9E92-7D16-403D-B202-AF64F21AC576}"/>
              </a:ext>
            </a:extLst>
          </p:cNvPr>
          <p:cNvCxnSpPr>
            <a:stCxn id="12" idx="2"/>
            <a:endCxn id="22" idx="0"/>
          </p:cNvCxnSpPr>
          <p:nvPr/>
        </p:nvCxnSpPr>
        <p:spPr>
          <a:xfrm>
            <a:off x="6366049" y="4922612"/>
            <a:ext cx="5747" cy="45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EB0FDF9-C6CC-4244-898D-B6892874525F}"/>
              </a:ext>
            </a:extLst>
          </p:cNvPr>
          <p:cNvCxnSpPr>
            <a:stCxn id="13" idx="2"/>
            <a:endCxn id="23" idx="0"/>
          </p:cNvCxnSpPr>
          <p:nvPr/>
        </p:nvCxnSpPr>
        <p:spPr>
          <a:xfrm flipH="1">
            <a:off x="8096065" y="4922611"/>
            <a:ext cx="4327" cy="45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98031C9-1A8E-4F01-8EE4-BF6D2DD22291}"/>
              </a:ext>
            </a:extLst>
          </p:cNvPr>
          <p:cNvCxnSpPr>
            <a:stCxn id="23" idx="2"/>
            <a:endCxn id="30" idx="0"/>
          </p:cNvCxnSpPr>
          <p:nvPr/>
        </p:nvCxnSpPr>
        <p:spPr>
          <a:xfrm>
            <a:off x="8096065" y="5655341"/>
            <a:ext cx="0" cy="409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BAA290C-15C9-46FC-88B6-4F80236B3BF3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6366047" y="4040805"/>
            <a:ext cx="2" cy="599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4241FE2-A66E-4C32-BB45-902873BEC7E5}"/>
              </a:ext>
            </a:extLst>
          </p:cNvPr>
          <p:cNvSpPr/>
          <p:nvPr/>
        </p:nvSpPr>
        <p:spPr>
          <a:xfrm>
            <a:off x="7668344" y="3671951"/>
            <a:ext cx="1008112" cy="2821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5BBD3B-562F-4E6A-A677-C7991F1FB7DC}"/>
              </a:ext>
            </a:extLst>
          </p:cNvPr>
          <p:cNvSpPr/>
          <p:nvPr/>
        </p:nvSpPr>
        <p:spPr>
          <a:xfrm>
            <a:off x="4499992" y="4340644"/>
            <a:ext cx="1008112" cy="282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6" name="副標題 2">
            <a:extLst>
              <a:ext uri="{FF2B5EF4-FFF2-40B4-BE49-F238E27FC236}">
                <a16:creationId xmlns:a16="http://schemas.microsoft.com/office/drawing/2014/main" id="{17639A74-7BE5-4FE1-B900-4A16559E1498}"/>
              </a:ext>
            </a:extLst>
          </p:cNvPr>
          <p:cNvSpPr txBox="1">
            <a:spLocks/>
          </p:cNvSpPr>
          <p:nvPr/>
        </p:nvSpPr>
        <p:spPr>
          <a:xfrm>
            <a:off x="457200" y="3485777"/>
            <a:ext cx="3418824" cy="69868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Imagine if the components nested five or ten levels deep.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CECE0A-743D-4701-A88B-82E839376665}"/>
              </a:ext>
            </a:extLst>
          </p:cNvPr>
          <p:cNvSpPr/>
          <p:nvPr/>
        </p:nvSpPr>
        <p:spPr>
          <a:xfrm>
            <a:off x="6273315" y="4322930"/>
            <a:ext cx="1008112" cy="282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680894-64BE-4E49-9CEC-4F68829344F3}"/>
              </a:ext>
            </a:extLst>
          </p:cNvPr>
          <p:cNvSpPr/>
          <p:nvPr/>
        </p:nvSpPr>
        <p:spPr>
          <a:xfrm>
            <a:off x="6273349" y="4970139"/>
            <a:ext cx="1008112" cy="282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E11271-A035-4C4F-BE5F-3B68DFDD8394}"/>
              </a:ext>
            </a:extLst>
          </p:cNvPr>
          <p:cNvSpPr/>
          <p:nvPr/>
        </p:nvSpPr>
        <p:spPr>
          <a:xfrm>
            <a:off x="8054025" y="4316523"/>
            <a:ext cx="1008112" cy="282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2B3CAC-3B28-4C6A-9B21-834B741EC4FB}"/>
              </a:ext>
            </a:extLst>
          </p:cNvPr>
          <p:cNvSpPr/>
          <p:nvPr/>
        </p:nvSpPr>
        <p:spPr>
          <a:xfrm>
            <a:off x="8054025" y="5045129"/>
            <a:ext cx="1008112" cy="282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387E09-E2FB-41A7-9DDF-8D1CDACA1FBE}"/>
              </a:ext>
            </a:extLst>
          </p:cNvPr>
          <p:cNvSpPr/>
          <p:nvPr/>
        </p:nvSpPr>
        <p:spPr>
          <a:xfrm>
            <a:off x="8054025" y="5700739"/>
            <a:ext cx="1008112" cy="282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73300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58.1 What and Why of React Context?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9944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Context: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All the components in between would have to forward the prop.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This especially becomes the problem for certain types of props, such as, UIP (Universal International language Preference, English, Germany) and Authenticated user.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These are pretty much required by many components in your application.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https://www.youtube.com/watch?v=CI7EYWmRDJE&amp;list=PLC3y8-rFHvwgg3vaYJgHGnModB54rxOk3&amp;index=58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C00B88-1CB9-49BC-97EE-ABBFB073B5E9}"/>
              </a:ext>
            </a:extLst>
          </p:cNvPr>
          <p:cNvSpPr/>
          <p:nvPr/>
        </p:nvSpPr>
        <p:spPr>
          <a:xfrm>
            <a:off x="5249923" y="3645024"/>
            <a:ext cx="2232248" cy="39578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AppComponent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1FA752-DAD6-42DE-8003-E5FD759B5286}"/>
              </a:ext>
            </a:extLst>
          </p:cNvPr>
          <p:cNvSpPr/>
          <p:nvPr/>
        </p:nvSpPr>
        <p:spPr>
          <a:xfrm>
            <a:off x="4067944" y="4652582"/>
            <a:ext cx="1008112" cy="2821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6CC44C4-E481-4D24-A56E-426907D2475A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5163136" y="3449670"/>
            <a:ext cx="611777" cy="17940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951035B-489F-4746-B8CC-989ADFBD3ACD}"/>
              </a:ext>
            </a:extLst>
          </p:cNvPr>
          <p:cNvSpPr/>
          <p:nvPr/>
        </p:nvSpPr>
        <p:spPr>
          <a:xfrm>
            <a:off x="5861993" y="4640487"/>
            <a:ext cx="1008112" cy="2821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9FFCA2-F9E7-4994-B61E-5E4CFC8D5B62}"/>
              </a:ext>
            </a:extLst>
          </p:cNvPr>
          <p:cNvSpPr/>
          <p:nvPr/>
        </p:nvSpPr>
        <p:spPr>
          <a:xfrm>
            <a:off x="7596336" y="4640486"/>
            <a:ext cx="1008112" cy="2821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B2319BD-D82C-406B-934D-C71990B4BEB5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rot="16200000" flipH="1">
            <a:off x="6933379" y="3473472"/>
            <a:ext cx="599681" cy="17343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A3A1F05-E2F0-4556-B5EF-84D7C9B66B5F}"/>
              </a:ext>
            </a:extLst>
          </p:cNvPr>
          <p:cNvSpPr/>
          <p:nvPr/>
        </p:nvSpPr>
        <p:spPr>
          <a:xfrm>
            <a:off x="5867740" y="5373216"/>
            <a:ext cx="1008112" cy="2821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FCB319-6634-4F3B-A7AE-9DA448346931}"/>
              </a:ext>
            </a:extLst>
          </p:cNvPr>
          <p:cNvSpPr/>
          <p:nvPr/>
        </p:nvSpPr>
        <p:spPr>
          <a:xfrm>
            <a:off x="7592009" y="5373216"/>
            <a:ext cx="1008112" cy="2821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BC7F17-DFDD-4A68-8291-89C79C8A3A25}"/>
              </a:ext>
            </a:extLst>
          </p:cNvPr>
          <p:cNvSpPr/>
          <p:nvPr/>
        </p:nvSpPr>
        <p:spPr>
          <a:xfrm>
            <a:off x="7592009" y="6065042"/>
            <a:ext cx="1008112" cy="2821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BB9E92-7D16-403D-B202-AF64F21AC576}"/>
              </a:ext>
            </a:extLst>
          </p:cNvPr>
          <p:cNvCxnSpPr>
            <a:stCxn id="12" idx="2"/>
            <a:endCxn id="22" idx="0"/>
          </p:cNvCxnSpPr>
          <p:nvPr/>
        </p:nvCxnSpPr>
        <p:spPr>
          <a:xfrm>
            <a:off x="6366049" y="4922612"/>
            <a:ext cx="5747" cy="45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EB0FDF9-C6CC-4244-898D-B6892874525F}"/>
              </a:ext>
            </a:extLst>
          </p:cNvPr>
          <p:cNvCxnSpPr>
            <a:stCxn id="13" idx="2"/>
            <a:endCxn id="23" idx="0"/>
          </p:cNvCxnSpPr>
          <p:nvPr/>
        </p:nvCxnSpPr>
        <p:spPr>
          <a:xfrm flipH="1">
            <a:off x="8096065" y="4922611"/>
            <a:ext cx="4327" cy="45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98031C9-1A8E-4F01-8EE4-BF6D2DD22291}"/>
              </a:ext>
            </a:extLst>
          </p:cNvPr>
          <p:cNvCxnSpPr>
            <a:stCxn id="23" idx="2"/>
            <a:endCxn id="30" idx="0"/>
          </p:cNvCxnSpPr>
          <p:nvPr/>
        </p:nvCxnSpPr>
        <p:spPr>
          <a:xfrm>
            <a:off x="8096065" y="5655341"/>
            <a:ext cx="0" cy="409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BAA290C-15C9-46FC-88B6-4F80236B3BF3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6366047" y="4040805"/>
            <a:ext cx="2" cy="599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4241FE2-A66E-4C32-BB45-902873BEC7E5}"/>
              </a:ext>
            </a:extLst>
          </p:cNvPr>
          <p:cNvSpPr/>
          <p:nvPr/>
        </p:nvSpPr>
        <p:spPr>
          <a:xfrm>
            <a:off x="7668344" y="3671951"/>
            <a:ext cx="1008112" cy="2821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5BBD3B-562F-4E6A-A677-C7991F1FB7DC}"/>
              </a:ext>
            </a:extLst>
          </p:cNvPr>
          <p:cNvSpPr/>
          <p:nvPr/>
        </p:nvSpPr>
        <p:spPr>
          <a:xfrm>
            <a:off x="4499992" y="4340644"/>
            <a:ext cx="1008112" cy="282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CECE0A-743D-4701-A88B-82E839376665}"/>
              </a:ext>
            </a:extLst>
          </p:cNvPr>
          <p:cNvSpPr/>
          <p:nvPr/>
        </p:nvSpPr>
        <p:spPr>
          <a:xfrm>
            <a:off x="6273315" y="4322930"/>
            <a:ext cx="1008112" cy="282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680894-64BE-4E49-9CEC-4F68829344F3}"/>
              </a:ext>
            </a:extLst>
          </p:cNvPr>
          <p:cNvSpPr/>
          <p:nvPr/>
        </p:nvSpPr>
        <p:spPr>
          <a:xfrm>
            <a:off x="6273349" y="4970139"/>
            <a:ext cx="1008112" cy="282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E11271-A035-4C4F-BE5F-3B68DFDD8394}"/>
              </a:ext>
            </a:extLst>
          </p:cNvPr>
          <p:cNvSpPr/>
          <p:nvPr/>
        </p:nvSpPr>
        <p:spPr>
          <a:xfrm>
            <a:off x="8054025" y="4316523"/>
            <a:ext cx="1008112" cy="282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2B3CAC-3B28-4C6A-9B21-834B741EC4FB}"/>
              </a:ext>
            </a:extLst>
          </p:cNvPr>
          <p:cNvSpPr/>
          <p:nvPr/>
        </p:nvSpPr>
        <p:spPr>
          <a:xfrm>
            <a:off x="8054025" y="5045129"/>
            <a:ext cx="1008112" cy="282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387E09-E2FB-41A7-9DDF-8D1CDACA1FBE}"/>
              </a:ext>
            </a:extLst>
          </p:cNvPr>
          <p:cNvSpPr/>
          <p:nvPr/>
        </p:nvSpPr>
        <p:spPr>
          <a:xfrm>
            <a:off x="8054025" y="5700739"/>
            <a:ext cx="1008112" cy="282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3" name="副標題 2">
            <a:extLst>
              <a:ext uri="{FF2B5EF4-FFF2-40B4-BE49-F238E27FC236}">
                <a16:creationId xmlns:a16="http://schemas.microsoft.com/office/drawing/2014/main" id="{0D7CF0EB-DE04-4C80-85C1-242210605044}"/>
              </a:ext>
            </a:extLst>
          </p:cNvPr>
          <p:cNvSpPr txBox="1">
            <a:spLocks/>
          </p:cNvSpPr>
          <p:nvPr/>
        </p:nvSpPr>
        <p:spPr>
          <a:xfrm>
            <a:off x="457200" y="3485777"/>
            <a:ext cx="3418824" cy="231948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If we could directly send data to the required component without having to manually drill down the props through every level of the component tree.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This is where context domes into picture.</a:t>
            </a:r>
          </a:p>
        </p:txBody>
      </p:sp>
    </p:spTree>
    <p:extLst>
      <p:ext uri="{BB962C8B-B14F-4D97-AF65-F5344CB8AC3E}">
        <p14:creationId xmlns:p14="http://schemas.microsoft.com/office/powerpoint/2010/main" val="217343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58.2 Summary of Why of React Context?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709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58.2 Summary of Why of React Context?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Context: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</a:rPr>
              <a:t>Context provides a way to pass data through the component tree without having to pass props down manually at every level</a:t>
            </a:r>
            <a:r>
              <a:rPr lang="en-US" altLang="zh-TW" sz="1800" b="1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We will discuss more in React Context.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https://www.youtube.com/watch?v=CI7EYWmRDJE&amp;list=PLC3y8-rFHvwgg3vaYJgHGnModB54rxOk3&amp;index=58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079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5005</TotalTime>
  <Words>717</Words>
  <Application>Microsoft Office PowerPoint</Application>
  <PresentationFormat>On-screen Show (4:3)</PresentationFormat>
  <Paragraphs>121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58 useContext Hook 01</vt:lpstr>
      <vt:lpstr>58 useContext Hook 01</vt:lpstr>
      <vt:lpstr>58.1 What and Why of React Context?</vt:lpstr>
      <vt:lpstr>58.1 What and Why of React Context?</vt:lpstr>
      <vt:lpstr>58.1 What and Why of React Context?</vt:lpstr>
      <vt:lpstr>58.1 What and Why of React Context?</vt:lpstr>
      <vt:lpstr>58.1 What and Why of React Context?</vt:lpstr>
      <vt:lpstr>58.2 Summary of Why of React Context?</vt:lpstr>
      <vt:lpstr>58.2 Summary of Why of React Context?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1593</cp:revision>
  <dcterms:created xsi:type="dcterms:W3CDTF">2018-09-28T16:40:41Z</dcterms:created>
  <dcterms:modified xsi:type="dcterms:W3CDTF">2020-04-17T23:38:53Z</dcterms:modified>
</cp:coreProperties>
</file>