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8" r:id="rId9"/>
    <p:sldId id="304" r:id="rId10"/>
    <p:sldId id="309" r:id="rId11"/>
    <p:sldId id="305" r:id="rId12"/>
    <p:sldId id="310" r:id="rId13"/>
    <p:sldId id="307" r:id="rId14"/>
    <p:sldId id="311" r:id="rId15"/>
    <p:sldId id="306" r:id="rId16"/>
    <p:sldId id="291" r:id="rId17"/>
    <p:sldId id="313" r:id="rId18"/>
    <p:sldId id="312" r:id="rId19"/>
    <p:sldId id="314" r:id="rId20"/>
    <p:sldId id="315" r:id="rId21"/>
    <p:sldId id="316" r:id="rId22"/>
    <p:sldId id="317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EqNSOhCHLU&amp;list=PLC3y8-rFHvwgg3vaYJgHGnModB54rxOk3&amp;index=5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EqNSOhCHLU&amp;list=PLC3y8-rFHvwgg3vaYJgHGnModB54rxOk3&amp;index=5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EqNSOhCHLU&amp;list=PLC3y8-rFHvwgg3vaYJgHGnModB54rxOk3&amp;index=5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EqNSOhCHLU&amp;list=PLC3y8-rFHvwgg3vaYJgHGnModB54rxOk3&amp;index=5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EqNSOhCHLU&amp;list=PLC3y8-rFHvwgg3vaYJgHGnModB54rxOk3&amp;index=5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qNSOhCHLU&amp;list=PLC3y8-rFHvwgg3vaYJgHGnModB54rxOk3&amp;index=5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useContext</a:t>
            </a:r>
            <a:r>
              <a:rPr lang="en-US" altLang="zh-TW" sz="4800" b="1" dirty="0">
                <a:solidFill>
                  <a:srgbClr val="FFFF00"/>
                </a:solidFill>
              </a:rPr>
              <a:t> Hook 02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75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24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two: We need to provide this context with a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provider must wrap the children components for the value to be available.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319A7-4301-4736-A747-B7B2D9D4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63" y="2412893"/>
            <a:ext cx="4324350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E6E6A200-1C80-47A0-BA23-C7D63BEDAF85}"/>
              </a:ext>
            </a:extLst>
          </p:cNvPr>
          <p:cNvSpPr txBox="1">
            <a:spLocks/>
          </p:cNvSpPr>
          <p:nvPr/>
        </p:nvSpPr>
        <p:spPr>
          <a:xfrm>
            <a:off x="467544" y="2510113"/>
            <a:ext cx="3949893" cy="37015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wrap component;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UserContex.Provider</a:t>
            </a:r>
            <a:r>
              <a:rPr lang="en-US" altLang="zh-TW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&lt;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ComponentC</a:t>
            </a:r>
            <a:r>
              <a:rPr lang="en-US" altLang="zh-TW" sz="1800" b="1" dirty="0">
                <a:solidFill>
                  <a:schemeClr val="tx1"/>
                </a:solidFill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&lt;/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UserContext.Provide</a:t>
            </a:r>
            <a:r>
              <a:rPr lang="en-US" altLang="zh-TW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need to provide the context value, for example,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UserContex.Provider</a:t>
            </a:r>
            <a:r>
              <a:rPr lang="en-US" altLang="zh-TW" sz="1800" b="1" dirty="0">
                <a:solidFill>
                  <a:schemeClr val="tx1"/>
                </a:solidFill>
              </a:rPr>
              <a:t> value={“Peter”}&gt;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&lt;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ComponentC</a:t>
            </a:r>
            <a:r>
              <a:rPr lang="en-US" altLang="zh-TW" sz="1800" b="1" dirty="0">
                <a:solidFill>
                  <a:schemeClr val="tx1"/>
                </a:solidFill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&lt;/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UserContext.Provide</a:t>
            </a:r>
            <a:r>
              <a:rPr lang="en-US" altLang="zh-TW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also need to “export const 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b="1" dirty="0">
                <a:solidFill>
                  <a:schemeClr val="tx1"/>
                </a:solidFill>
              </a:rPr>
              <a:t>”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A7780-2354-49F5-AE5D-D4BE990F947F}"/>
              </a:ext>
            </a:extLst>
          </p:cNvPr>
          <p:cNvSpPr/>
          <p:nvPr/>
        </p:nvSpPr>
        <p:spPr>
          <a:xfrm>
            <a:off x="5471661" y="4581128"/>
            <a:ext cx="338437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13ADE-9E9D-4E2B-8FED-D1C67885233E}"/>
              </a:ext>
            </a:extLst>
          </p:cNvPr>
          <p:cNvSpPr/>
          <p:nvPr/>
        </p:nvSpPr>
        <p:spPr>
          <a:xfrm>
            <a:off x="5084449" y="3712791"/>
            <a:ext cx="3854363" cy="2202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18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24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Three: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import { 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b="1" dirty="0">
                <a:solidFill>
                  <a:schemeClr val="tx1"/>
                </a:solidFill>
              </a:rPr>
              <a:t> } from ‘../App’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E6E6A200-1C80-47A0-BA23-C7D63BEDAF85}"/>
              </a:ext>
            </a:extLst>
          </p:cNvPr>
          <p:cNvSpPr txBox="1">
            <a:spLocks/>
          </p:cNvSpPr>
          <p:nvPr/>
        </p:nvSpPr>
        <p:spPr>
          <a:xfrm>
            <a:off x="467544" y="2510112"/>
            <a:ext cx="3960440" cy="39909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&lt;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UserContext.Consumer</a:t>
            </a:r>
            <a:r>
              <a:rPr lang="en-US" altLang="zh-TW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user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return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   User Context Value: { user}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&lt;/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UserContext.Consumer</a:t>
            </a:r>
            <a:r>
              <a:rPr lang="en-US" altLang="zh-TW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&lt;/div&gt;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9EBF8-869B-43DE-BF7B-CEA07A73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39" y="2510111"/>
            <a:ext cx="4314733" cy="30670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870DFA-A550-401F-9743-7C54F44A9DFA}"/>
              </a:ext>
            </a:extLst>
          </p:cNvPr>
          <p:cNvSpPr/>
          <p:nvPr/>
        </p:nvSpPr>
        <p:spPr>
          <a:xfrm>
            <a:off x="5436096" y="3645024"/>
            <a:ext cx="3384376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00C1F-148A-48B2-807A-3AC26847C76B}"/>
              </a:ext>
            </a:extLst>
          </p:cNvPr>
          <p:cNvSpPr/>
          <p:nvPr/>
        </p:nvSpPr>
        <p:spPr>
          <a:xfrm>
            <a:off x="4861012" y="2992760"/>
            <a:ext cx="2231268" cy="292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59.4 Verify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897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87253D-B2E4-47E5-9851-5C582FA9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13" y="2948688"/>
            <a:ext cx="4752975" cy="1333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59.4 Verify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33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Provide give data from </a:t>
            </a:r>
            <a:r>
              <a:rPr lang="en-US" altLang="zh-TW" sz="1800" b="1" dirty="0" err="1">
                <a:solidFill>
                  <a:schemeClr val="tx1"/>
                </a:solidFill>
              </a:rPr>
              <a:t>AppCompoent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Consumer take data out of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compoentF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00C1F-148A-48B2-807A-3AC26847C76B}"/>
              </a:ext>
            </a:extLst>
          </p:cNvPr>
          <p:cNvSpPr/>
          <p:nvPr/>
        </p:nvSpPr>
        <p:spPr>
          <a:xfrm>
            <a:off x="4411311" y="3907548"/>
            <a:ext cx="781897" cy="374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59.5 Multiple Context: Provider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32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7784BC-0136-4359-9CFE-4A5DFB25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40" y="2886367"/>
            <a:ext cx="4600575" cy="381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59.5 Multiple Context: Provider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another 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export const 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b="1" dirty="0">
                <a:solidFill>
                  <a:schemeClr val="tx1"/>
                </a:solidFill>
              </a:rPr>
              <a:t> = </a:t>
            </a:r>
            <a:r>
              <a:rPr lang="en-US" altLang="zh-TW" sz="1800" b="1" dirty="0" err="1">
                <a:solidFill>
                  <a:schemeClr val="tx1"/>
                </a:solidFill>
              </a:rPr>
              <a:t>React.createContext</a:t>
            </a:r>
            <a:r>
              <a:rPr lang="en-US" altLang="zh-TW" sz="18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export const </a:t>
            </a:r>
            <a:r>
              <a:rPr lang="en-US" altLang="zh-TW" sz="1800" b="1" dirty="0" err="1">
                <a:solidFill>
                  <a:schemeClr val="tx1"/>
                </a:solidFill>
              </a:rPr>
              <a:t>ChannelContext</a:t>
            </a:r>
            <a:r>
              <a:rPr lang="en-US" altLang="zh-TW" sz="1800" b="1" dirty="0">
                <a:solidFill>
                  <a:schemeClr val="tx1"/>
                </a:solidFill>
              </a:rPr>
              <a:t> = </a:t>
            </a:r>
            <a:r>
              <a:rPr lang="en-US" altLang="zh-TW" sz="1800" b="1" dirty="0" err="1">
                <a:solidFill>
                  <a:schemeClr val="tx1"/>
                </a:solidFill>
              </a:rPr>
              <a:t>React.createContext</a:t>
            </a:r>
            <a:r>
              <a:rPr lang="en-US" altLang="zh-TW" sz="18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B39-DE73-4FE8-9221-A79BBEE0658F}"/>
              </a:ext>
            </a:extLst>
          </p:cNvPr>
          <p:cNvSpPr/>
          <p:nvPr/>
        </p:nvSpPr>
        <p:spPr>
          <a:xfrm>
            <a:off x="2987824" y="4077073"/>
            <a:ext cx="4095391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583264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UserContext.Provideer</a:t>
            </a:r>
            <a:r>
              <a:rPr lang="en-US" altLang="zh-TW" sz="1800" b="1" dirty="0">
                <a:solidFill>
                  <a:schemeClr val="tx1"/>
                </a:solidFill>
              </a:rPr>
              <a:t> value={‘Peter’}&gt;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&lt;</a:t>
            </a:r>
            <a:r>
              <a:rPr lang="en-US" altLang="zh-TW" sz="1800" b="1" dirty="0" err="1">
                <a:solidFill>
                  <a:schemeClr val="tx1"/>
                </a:solidFill>
              </a:rPr>
              <a:t>ChannelContext.Provider</a:t>
            </a:r>
            <a:r>
              <a:rPr lang="en-US" altLang="zh-TW" sz="1800" b="1" dirty="0">
                <a:solidFill>
                  <a:schemeClr val="tx1"/>
                </a:solidFill>
              </a:rPr>
              <a:t> value = {‘Chen’}&gt;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&lt;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ComponentC</a:t>
            </a:r>
            <a:r>
              <a:rPr lang="en-US" altLang="zh-TW" sz="1800" b="1" dirty="0">
                <a:solidFill>
                  <a:schemeClr val="tx1"/>
                </a:solidFill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&lt;/</a:t>
            </a:r>
            <a:r>
              <a:rPr lang="en-US" altLang="zh-TW" sz="1800" b="1" dirty="0" err="1">
                <a:solidFill>
                  <a:schemeClr val="tx1"/>
                </a:solidFill>
              </a:rPr>
              <a:t>ChannelContext.Provider</a:t>
            </a:r>
            <a:r>
              <a:rPr lang="en-US" altLang="zh-TW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&lt;/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UserContext.Provideer</a:t>
            </a:r>
            <a:r>
              <a:rPr lang="en-US" altLang="zh-TW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E3B4D0-5626-405A-B009-D864B31D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904" y="2691167"/>
            <a:ext cx="4600575" cy="381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59.5 Multiple Context: Provider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C9C1C-8737-4221-B61B-C4ADA0787756}"/>
              </a:ext>
            </a:extLst>
          </p:cNvPr>
          <p:cNvSpPr/>
          <p:nvPr/>
        </p:nvSpPr>
        <p:spPr>
          <a:xfrm>
            <a:off x="4902111" y="4635384"/>
            <a:ext cx="3302177" cy="1084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59.6 Multiple Context: Consumer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04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 </a:t>
            </a:r>
            <a:r>
              <a:rPr lang="en-US" altLang="zh-TW" b="1" dirty="0" err="1">
                <a:solidFill>
                  <a:srgbClr val="FFFF00"/>
                </a:solidFill>
              </a:rPr>
              <a:t>useContext</a:t>
            </a:r>
            <a:r>
              <a:rPr lang="en-US" altLang="zh-TW" b="1" dirty="0">
                <a:solidFill>
                  <a:srgbClr val="FFFF00"/>
                </a:solidFill>
              </a:rPr>
              <a:t> Hook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09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consider the rightmost part of the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component tree C, E, and F are passed the username prop.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C2C0F-8A2E-461B-BAF2-47A48C9F0305}"/>
              </a:ext>
            </a:extLst>
          </p:cNvPr>
          <p:cNvSpPr/>
          <p:nvPr/>
        </p:nvSpPr>
        <p:spPr>
          <a:xfrm>
            <a:off x="2987824" y="2825502"/>
            <a:ext cx="2232248" cy="3957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28CA2-2E11-43E6-BB8D-0C25F162AEB8}"/>
              </a:ext>
            </a:extLst>
          </p:cNvPr>
          <p:cNvSpPr/>
          <p:nvPr/>
        </p:nvSpPr>
        <p:spPr>
          <a:xfrm>
            <a:off x="1805845" y="3833060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B8307AC-FDEE-4E1F-A03F-D97C2770BAA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901037" y="2630148"/>
            <a:ext cx="611777" cy="179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BEEAC6-B058-4480-818B-17846F7ACB94}"/>
              </a:ext>
            </a:extLst>
          </p:cNvPr>
          <p:cNvSpPr/>
          <p:nvPr/>
        </p:nvSpPr>
        <p:spPr>
          <a:xfrm>
            <a:off x="3599894" y="3820965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74AD36-CB2C-49AE-90A2-705D4953117E}"/>
              </a:ext>
            </a:extLst>
          </p:cNvPr>
          <p:cNvSpPr/>
          <p:nvPr/>
        </p:nvSpPr>
        <p:spPr>
          <a:xfrm>
            <a:off x="5334237" y="3820964"/>
            <a:ext cx="1008112" cy="282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043A1D-81DB-4B7F-8879-7735F7ECB43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4671280" y="2653950"/>
            <a:ext cx="599681" cy="173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ADB833-10D4-4211-9FF1-DEACFDACEA36}"/>
              </a:ext>
            </a:extLst>
          </p:cNvPr>
          <p:cNvSpPr/>
          <p:nvPr/>
        </p:nvSpPr>
        <p:spPr>
          <a:xfrm>
            <a:off x="3605641" y="4553694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F8C8E-11F8-4C93-8356-710654B7B63F}"/>
              </a:ext>
            </a:extLst>
          </p:cNvPr>
          <p:cNvSpPr/>
          <p:nvPr/>
        </p:nvSpPr>
        <p:spPr>
          <a:xfrm>
            <a:off x="5329910" y="4553694"/>
            <a:ext cx="1008112" cy="282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E14A9E-9871-4067-9A13-E0DC2BBA9A25}"/>
              </a:ext>
            </a:extLst>
          </p:cNvPr>
          <p:cNvSpPr/>
          <p:nvPr/>
        </p:nvSpPr>
        <p:spPr>
          <a:xfrm>
            <a:off x="5329910" y="5245520"/>
            <a:ext cx="1008112" cy="282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44E48-3EC3-487F-9B47-98BA3E6D7139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103950" y="4103090"/>
            <a:ext cx="5747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484DBB-07E4-4E3B-BCAC-92416517F26F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5833966" y="4103089"/>
            <a:ext cx="4327" cy="4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C39ED-8FBC-4C9E-84B0-679A0282079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833966" y="4835819"/>
            <a:ext cx="0" cy="40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77428-E596-4114-9A2D-3FE192D86AA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03948" y="3221283"/>
            <a:ext cx="2" cy="59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3CBBB-EFE2-47FE-9863-78EE3EF419E1}"/>
              </a:ext>
            </a:extLst>
          </p:cNvPr>
          <p:cNvSpPr/>
          <p:nvPr/>
        </p:nvSpPr>
        <p:spPr>
          <a:xfrm>
            <a:off x="5406245" y="2852429"/>
            <a:ext cx="1008112" cy="282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83F1AD-C1CD-4E02-ABBF-71BE4AC0A5EE}"/>
              </a:ext>
            </a:extLst>
          </p:cNvPr>
          <p:cNvSpPr/>
          <p:nvPr/>
        </p:nvSpPr>
        <p:spPr>
          <a:xfrm>
            <a:off x="5791926" y="3497001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D2F439-38C2-460E-A998-B59233CF6739}"/>
              </a:ext>
            </a:extLst>
          </p:cNvPr>
          <p:cNvSpPr/>
          <p:nvPr/>
        </p:nvSpPr>
        <p:spPr>
          <a:xfrm>
            <a:off x="5791926" y="4225607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DC2AC-2982-4C4C-9AE6-60FC1DBED5FE}"/>
              </a:ext>
            </a:extLst>
          </p:cNvPr>
          <p:cNvSpPr/>
          <p:nvPr/>
        </p:nvSpPr>
        <p:spPr>
          <a:xfrm>
            <a:off x="5791926" y="4881217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68307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F6CE4D-758B-48D9-B69E-E99AD163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5" y="1340767"/>
            <a:ext cx="5213002" cy="50828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59.6 Multiple Context: Consumer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808312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B39-DE73-4FE8-9221-A79BBEE0658F}"/>
              </a:ext>
            </a:extLst>
          </p:cNvPr>
          <p:cNvSpPr/>
          <p:nvPr/>
        </p:nvSpPr>
        <p:spPr>
          <a:xfrm>
            <a:off x="4577329" y="2780186"/>
            <a:ext cx="4095391" cy="2593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59.7 Verify Multiple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157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4E7A76-5104-4F98-8CC3-1BF80542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04" y="2207259"/>
            <a:ext cx="4800600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59.7 Verify Multiple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6480720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B39-DE73-4FE8-9221-A79BBEE0658F}"/>
              </a:ext>
            </a:extLst>
          </p:cNvPr>
          <p:cNvSpPr/>
          <p:nvPr/>
        </p:nvSpPr>
        <p:spPr>
          <a:xfrm>
            <a:off x="2483769" y="3212976"/>
            <a:ext cx="2304255" cy="546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 </a:t>
            </a:r>
            <a:r>
              <a:rPr lang="en-US" altLang="zh-TW" b="1" dirty="0" err="1">
                <a:solidFill>
                  <a:srgbClr val="FFFF00"/>
                </a:solidFill>
              </a:rPr>
              <a:t>useContext</a:t>
            </a:r>
            <a:r>
              <a:rPr lang="en-US" altLang="zh-TW" b="1" dirty="0">
                <a:solidFill>
                  <a:srgbClr val="FFFF00"/>
                </a:solidFill>
              </a:rPr>
              <a:t> Hook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Context provides a way to pass data through the component tree without having to pass props down manually at every level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discussed there is a problem to pass the props through several levels in the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understand the problem by using both old way context API and new way </a:t>
            </a:r>
            <a:r>
              <a:rPr lang="en-US" altLang="zh-TW" sz="1800" b="1" dirty="0" err="1">
                <a:solidFill>
                  <a:schemeClr val="tx1"/>
                </a:solidFill>
              </a:rPr>
              <a:t>useContext</a:t>
            </a:r>
            <a:r>
              <a:rPr lang="en-US" altLang="zh-TW" sz="1800" b="1" dirty="0">
                <a:solidFill>
                  <a:schemeClr val="tx1"/>
                </a:solidFill>
              </a:rPr>
              <a:t> Hook.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C2C0F-8A2E-461B-BAF2-47A48C9F0305}"/>
              </a:ext>
            </a:extLst>
          </p:cNvPr>
          <p:cNvSpPr/>
          <p:nvPr/>
        </p:nvSpPr>
        <p:spPr>
          <a:xfrm>
            <a:off x="3131840" y="3874646"/>
            <a:ext cx="2232248" cy="3957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28CA2-2E11-43E6-BB8D-0C25F162AEB8}"/>
              </a:ext>
            </a:extLst>
          </p:cNvPr>
          <p:cNvSpPr/>
          <p:nvPr/>
        </p:nvSpPr>
        <p:spPr>
          <a:xfrm>
            <a:off x="1949861" y="4882204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B8307AC-FDEE-4E1F-A03F-D97C2770BAA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45053" y="3679292"/>
            <a:ext cx="611777" cy="179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BEEAC6-B058-4480-818B-17846F7ACB94}"/>
              </a:ext>
            </a:extLst>
          </p:cNvPr>
          <p:cNvSpPr/>
          <p:nvPr/>
        </p:nvSpPr>
        <p:spPr>
          <a:xfrm>
            <a:off x="3743910" y="4870109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74AD36-CB2C-49AE-90A2-705D4953117E}"/>
              </a:ext>
            </a:extLst>
          </p:cNvPr>
          <p:cNvSpPr/>
          <p:nvPr/>
        </p:nvSpPr>
        <p:spPr>
          <a:xfrm>
            <a:off x="5478253" y="4870108"/>
            <a:ext cx="1008112" cy="282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043A1D-81DB-4B7F-8879-7735F7ECB43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4815296" y="3703094"/>
            <a:ext cx="599681" cy="173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ADB833-10D4-4211-9FF1-DEACFDACEA36}"/>
              </a:ext>
            </a:extLst>
          </p:cNvPr>
          <p:cNvSpPr/>
          <p:nvPr/>
        </p:nvSpPr>
        <p:spPr>
          <a:xfrm>
            <a:off x="3749657" y="5602838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F8C8E-11F8-4C93-8356-710654B7B63F}"/>
              </a:ext>
            </a:extLst>
          </p:cNvPr>
          <p:cNvSpPr/>
          <p:nvPr/>
        </p:nvSpPr>
        <p:spPr>
          <a:xfrm>
            <a:off x="5473926" y="5602838"/>
            <a:ext cx="1008112" cy="282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E14A9E-9871-4067-9A13-E0DC2BBA9A25}"/>
              </a:ext>
            </a:extLst>
          </p:cNvPr>
          <p:cNvSpPr/>
          <p:nvPr/>
        </p:nvSpPr>
        <p:spPr>
          <a:xfrm>
            <a:off x="5473926" y="6294664"/>
            <a:ext cx="1008112" cy="282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44E48-3EC3-487F-9B47-98BA3E6D7139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247966" y="5152234"/>
            <a:ext cx="5747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484DBB-07E4-4E3B-BCAC-92416517F26F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5977982" y="5152233"/>
            <a:ext cx="4327" cy="4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C39ED-8FBC-4C9E-84B0-679A0282079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977982" y="5884963"/>
            <a:ext cx="0" cy="40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77428-E596-4114-9A2D-3FE192D86AA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247964" y="4270427"/>
            <a:ext cx="2" cy="59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3CBBB-EFE2-47FE-9863-78EE3EF419E1}"/>
              </a:ext>
            </a:extLst>
          </p:cNvPr>
          <p:cNvSpPr/>
          <p:nvPr/>
        </p:nvSpPr>
        <p:spPr>
          <a:xfrm>
            <a:off x="5550261" y="3901573"/>
            <a:ext cx="1008112" cy="282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83F1AD-C1CD-4E02-ABBF-71BE4AC0A5EE}"/>
              </a:ext>
            </a:extLst>
          </p:cNvPr>
          <p:cNvSpPr/>
          <p:nvPr/>
        </p:nvSpPr>
        <p:spPr>
          <a:xfrm>
            <a:off x="5935942" y="4546145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D2F439-38C2-460E-A998-B59233CF6739}"/>
              </a:ext>
            </a:extLst>
          </p:cNvPr>
          <p:cNvSpPr/>
          <p:nvPr/>
        </p:nvSpPr>
        <p:spPr>
          <a:xfrm>
            <a:off x="5935942" y="5274751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DC2AC-2982-4C4C-9AE6-60FC1DBED5FE}"/>
              </a:ext>
            </a:extLst>
          </p:cNvPr>
          <p:cNvSpPr/>
          <p:nvPr/>
        </p:nvSpPr>
        <p:spPr>
          <a:xfrm>
            <a:off x="5935942" y="5930361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00547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 </a:t>
            </a:r>
            <a:r>
              <a:rPr lang="en-US" altLang="zh-TW" b="1" dirty="0" err="1">
                <a:solidFill>
                  <a:srgbClr val="FFFF00"/>
                </a:solidFill>
              </a:rPr>
              <a:t>useContext</a:t>
            </a:r>
            <a:r>
              <a:rPr lang="en-US" altLang="zh-TW" b="1" dirty="0">
                <a:solidFill>
                  <a:srgbClr val="FFFF00"/>
                </a:solidFill>
              </a:rPr>
              <a:t> Hook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350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ComponentC.js, CompoentE.js, and CompoentF.js.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48E460-C4DC-4EE5-A4FA-8836D74F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6" y="2276872"/>
            <a:ext cx="8086725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16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 </a:t>
            </a:r>
            <a:r>
              <a:rPr lang="en-US" altLang="zh-TW" b="1" dirty="0" err="1">
                <a:solidFill>
                  <a:srgbClr val="FFFF00"/>
                </a:solidFill>
              </a:rPr>
              <a:t>useContext</a:t>
            </a:r>
            <a:r>
              <a:rPr lang="en-US" altLang="zh-TW" b="1" dirty="0">
                <a:solidFill>
                  <a:srgbClr val="FFFF00"/>
                </a:solidFill>
              </a:rPr>
              <a:t> Hook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ComponentC</a:t>
            </a:r>
            <a:r>
              <a:rPr lang="en-US" altLang="zh-TW" sz="1800" b="1" dirty="0">
                <a:solidFill>
                  <a:schemeClr val="tx1"/>
                </a:solidFill>
              </a:rPr>
              <a:t> import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ComponentE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ComponentE</a:t>
            </a:r>
            <a:r>
              <a:rPr lang="en-US" altLang="zh-TW" sz="1800" b="1" dirty="0">
                <a:solidFill>
                  <a:schemeClr val="tx1"/>
                </a:solidFill>
              </a:rPr>
              <a:t> import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ComponentF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CCAD3-B12E-49F8-ABF0-118A873C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587776"/>
            <a:ext cx="361950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B076A1-9F9D-4486-BD4B-8D9735A0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7" y="2599291"/>
            <a:ext cx="401002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74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 </a:t>
            </a:r>
            <a:r>
              <a:rPr lang="en-US" altLang="zh-TW" b="1" dirty="0" err="1">
                <a:solidFill>
                  <a:srgbClr val="FFFF00"/>
                </a:solidFill>
              </a:rPr>
              <a:t>useContext</a:t>
            </a:r>
            <a:r>
              <a:rPr lang="en-US" altLang="zh-TW" b="1" dirty="0">
                <a:solidFill>
                  <a:srgbClr val="FFFF00"/>
                </a:solidFill>
              </a:rPr>
              <a:t> Hook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869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ComponentF</a:t>
            </a:r>
            <a:r>
              <a:rPr lang="en-US" altLang="zh-TW" sz="1800" b="1" dirty="0">
                <a:solidFill>
                  <a:schemeClr val="tx1"/>
                </a:solidFill>
              </a:rPr>
              <a:t> displays ‘Component F’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78A7C-E436-448C-9D3B-CE3CFB6E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305159"/>
            <a:ext cx="2676525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 </a:t>
            </a:r>
            <a:r>
              <a:rPr lang="en-US" altLang="zh-TW" b="1" dirty="0" err="1">
                <a:solidFill>
                  <a:srgbClr val="FFFF00"/>
                </a:solidFill>
              </a:rPr>
              <a:t>useContext</a:t>
            </a:r>
            <a:r>
              <a:rPr lang="en-US" altLang="zh-TW" b="1" dirty="0">
                <a:solidFill>
                  <a:srgbClr val="FFFF00"/>
                </a:solidFill>
              </a:rPr>
              <a:t> Hook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869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nm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2C58A-5B6C-4141-A771-8C9CF6B4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05159"/>
            <a:ext cx="4762500" cy="1333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537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87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one: 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top </a:t>
            </a:r>
            <a:r>
              <a:rPr lang="en-US" altLang="zh-TW" sz="1800" b="1" dirty="0" err="1">
                <a:solidFill>
                  <a:schemeClr val="tx1"/>
                </a:solidFill>
              </a:rPr>
              <a:t>AppCompoent</a:t>
            </a:r>
            <a:r>
              <a:rPr lang="en-US" altLang="zh-TW" sz="1800" b="1" dirty="0">
                <a:solidFill>
                  <a:schemeClr val="tx1"/>
                </a:solidFill>
              </a:rPr>
              <a:t>, 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const </a:t>
            </a:r>
            <a:r>
              <a:rPr lang="en-US" altLang="zh-TW" sz="1800" b="1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b="1" dirty="0">
                <a:solidFill>
                  <a:schemeClr val="tx1"/>
                </a:solidFill>
              </a:rPr>
              <a:t> = </a:t>
            </a:r>
            <a:r>
              <a:rPr lang="en-US" altLang="zh-TW" sz="1800" b="1" dirty="0" err="1">
                <a:solidFill>
                  <a:schemeClr val="tx1"/>
                </a:solidFill>
              </a:rPr>
              <a:t>React.createContext</a:t>
            </a:r>
            <a:r>
              <a:rPr lang="en-US" altLang="zh-TW" sz="18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https://www.youtube.com/watch?v=tEqNSOhCHLU&amp;list=PLC3y8-rFHvwgg3vaYJgHGnModB54rxOk3&amp;index=59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7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833</Words>
  <Application>Microsoft Office PowerPoint</Application>
  <PresentationFormat>On-screen Show (4:3)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59 useContext Hook 02</vt:lpstr>
      <vt:lpstr>59 useContext Hook 02</vt:lpstr>
      <vt:lpstr>59 useContext Hook 02</vt:lpstr>
      <vt:lpstr>59 useContext Hook 02</vt:lpstr>
      <vt:lpstr>59 useContext Hook 02</vt:lpstr>
      <vt:lpstr>59 useContext Hook 02</vt:lpstr>
      <vt:lpstr>59 useContext Hook 02</vt:lpstr>
      <vt:lpstr>59.1 Step 1</vt:lpstr>
      <vt:lpstr>59.1 Step 1</vt:lpstr>
      <vt:lpstr>59.2 Step 2</vt:lpstr>
      <vt:lpstr>59.2 Step 2</vt:lpstr>
      <vt:lpstr>59.3 Step 3</vt:lpstr>
      <vt:lpstr>59.3 Step 3</vt:lpstr>
      <vt:lpstr>59.4 Verify Context</vt:lpstr>
      <vt:lpstr>59.4 Verify Context</vt:lpstr>
      <vt:lpstr>59.5 Multiple Context: Provider</vt:lpstr>
      <vt:lpstr>59.5 Multiple Context: Provider</vt:lpstr>
      <vt:lpstr>59.5 Multiple Context: Provider</vt:lpstr>
      <vt:lpstr>59.6 Multiple Context: Consumer</vt:lpstr>
      <vt:lpstr>59.6 Multiple Context: Consumer</vt:lpstr>
      <vt:lpstr>59.7 Verify Multiple Context</vt:lpstr>
      <vt:lpstr>59.7 Verify Multiple Context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1632</cp:revision>
  <dcterms:created xsi:type="dcterms:W3CDTF">2018-09-28T16:40:41Z</dcterms:created>
  <dcterms:modified xsi:type="dcterms:W3CDTF">2020-04-17T23:39:43Z</dcterms:modified>
</cp:coreProperties>
</file>