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10" r:id="rId4"/>
    <p:sldId id="311" r:id="rId5"/>
    <p:sldId id="312" r:id="rId6"/>
    <p:sldId id="313" r:id="rId7"/>
    <p:sldId id="314" r:id="rId8"/>
    <p:sldId id="315" r:id="rId9"/>
    <p:sldId id="317" r:id="rId10"/>
    <p:sldId id="316" r:id="rId11"/>
    <p:sldId id="318" r:id="rId12"/>
    <p:sldId id="319" r:id="rId13"/>
    <p:sldId id="320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jjtvroahBU&amp;list=PLC3y8-rFHvwgg3vaYJgHGnModB54rxOk3&amp;index=60" TargetMode="External"/><Relationship Id="rId2" Type="http://schemas.openxmlformats.org/officeDocument/2006/relationships/hyperlink" Target="https://developer.mozilla.org/en-US/docs/Web/JavaScript/Reference/Global_Objects/Array/redu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jjtvroahBU&amp;list=PLC3y8-rFHvwgg3vaYJgHGnModB54rxOk3&amp;index=6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61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useReducer</a:t>
            </a:r>
            <a:r>
              <a:rPr lang="en-US" altLang="zh-TW" sz="4800" b="1" dirty="0">
                <a:solidFill>
                  <a:srgbClr val="FFFF00"/>
                </a:solidFill>
              </a:rPr>
              <a:t> Hook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24482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reduce vs. useReducer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With the reducer function, with the simplest form, it accepts two parameters, which are the accumulator and item value and return a single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With the useReducer, the reducer function accepts two parameters, but this time, the parameters are the current state and something called action. The reducer is return the new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action parameter is what dictates (exactly write down what it heard) the state transition.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AF3B4000-1A74-4381-B802-9DC2C87F1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24088"/>
              </p:ext>
            </p:extLst>
          </p:nvPr>
        </p:nvGraphicFramePr>
        <p:xfrm>
          <a:off x="804881" y="4365104"/>
          <a:ext cx="7678254" cy="1301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851">
                  <a:extLst>
                    <a:ext uri="{9D8B030D-6E8A-4147-A177-3AD203B41FA5}">
                      <a16:colId xmlns:a16="http://schemas.microsoft.com/office/drawing/2014/main" val="2437577875"/>
                    </a:ext>
                  </a:extLst>
                </a:gridCol>
                <a:gridCol w="4048403">
                  <a:extLst>
                    <a:ext uri="{9D8B030D-6E8A-4147-A177-3AD203B41FA5}">
                      <a16:colId xmlns:a16="http://schemas.microsoft.com/office/drawing/2014/main" val="136281975"/>
                    </a:ext>
                  </a:extLst>
                </a:gridCol>
              </a:tblGrid>
              <a:tr h="382385">
                <a:tc>
                  <a:txBody>
                    <a:bodyPr/>
                    <a:lstStyle/>
                    <a:p>
                      <a:r>
                        <a:rPr lang="en-US" sz="1800" dirty="0"/>
                        <a:t>reduce in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useReducer in 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89393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r>
                        <a:rPr lang="en-US" sz="1400" b="1" dirty="0"/>
                        <a:t>array.reduce (reducer</a:t>
                      </a:r>
                      <a:r>
                        <a:rPr lang="en-US" sz="1400" dirty="0"/>
                        <a:t>, intialValue)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useReducer (reducer</a:t>
                      </a:r>
                      <a:r>
                        <a:rPr lang="en-US" sz="1400" dirty="0"/>
                        <a:t>, initialState)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7735"/>
                  </a:ext>
                </a:extLst>
              </a:tr>
              <a:tr h="5363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singleValue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reducer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(accumulator, itemValue)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newState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reducer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(currentState, 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62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42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6561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reduce vs. useReducer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Next, we discuss the return value. The reduce method return a single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useReduce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Hook, on the other hand, returns a pair of values, the newState and something called a dispatch method which is basically used to specify the action.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AF3B4000-1A74-4381-B802-9DC2C87F1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496"/>
              </p:ext>
            </p:extLst>
          </p:nvPr>
        </p:nvGraphicFramePr>
        <p:xfrm>
          <a:off x="732873" y="3174397"/>
          <a:ext cx="7678254" cy="183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851">
                  <a:extLst>
                    <a:ext uri="{9D8B030D-6E8A-4147-A177-3AD203B41FA5}">
                      <a16:colId xmlns:a16="http://schemas.microsoft.com/office/drawing/2014/main" val="2437577875"/>
                    </a:ext>
                  </a:extLst>
                </a:gridCol>
                <a:gridCol w="4048403">
                  <a:extLst>
                    <a:ext uri="{9D8B030D-6E8A-4147-A177-3AD203B41FA5}">
                      <a16:colId xmlns:a16="http://schemas.microsoft.com/office/drawing/2014/main" val="136281975"/>
                    </a:ext>
                  </a:extLst>
                </a:gridCol>
              </a:tblGrid>
              <a:tr h="382385">
                <a:tc>
                  <a:txBody>
                    <a:bodyPr/>
                    <a:lstStyle/>
                    <a:p>
                      <a:r>
                        <a:rPr lang="en-US" sz="1800" dirty="0"/>
                        <a:t>reduce in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useReducer in 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89393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array.reduce (reducer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intialValue)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useReducer (reducer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initialState)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7735"/>
                  </a:ext>
                </a:extLst>
              </a:tr>
              <a:tr h="5363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singleValue =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reducer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(accumulator, itemValue)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newState =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reducer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(currentState, 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62930"/>
                  </a:ext>
                </a:extLst>
              </a:tr>
              <a:tr h="53638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method returns a single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useReduce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returns a pair of values. [newState, dispatch]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71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7683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reduce vs. useReducer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Now, the syntax, what and why if the useReducer should be clear.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AF3B4000-1A74-4381-B802-9DC2C87F1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07649"/>
              </p:ext>
            </p:extLst>
          </p:nvPr>
        </p:nvGraphicFramePr>
        <p:xfrm>
          <a:off x="732873" y="2391215"/>
          <a:ext cx="7678254" cy="183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851">
                  <a:extLst>
                    <a:ext uri="{9D8B030D-6E8A-4147-A177-3AD203B41FA5}">
                      <a16:colId xmlns:a16="http://schemas.microsoft.com/office/drawing/2014/main" val="2437577875"/>
                    </a:ext>
                  </a:extLst>
                </a:gridCol>
                <a:gridCol w="4048403">
                  <a:extLst>
                    <a:ext uri="{9D8B030D-6E8A-4147-A177-3AD203B41FA5}">
                      <a16:colId xmlns:a16="http://schemas.microsoft.com/office/drawing/2014/main" val="136281975"/>
                    </a:ext>
                  </a:extLst>
                </a:gridCol>
              </a:tblGrid>
              <a:tr h="382385">
                <a:tc>
                  <a:txBody>
                    <a:bodyPr/>
                    <a:lstStyle/>
                    <a:p>
                      <a:r>
                        <a:rPr lang="en-US" sz="1800" dirty="0"/>
                        <a:t>reduce in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useReducer in 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89393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array.reduce (reducer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intialValue)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useReducer (reducer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initialState)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7735"/>
                  </a:ext>
                </a:extLst>
              </a:tr>
              <a:tr h="5363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singleValue =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reducer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(accumulator, itemValue)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newState =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reducer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(currentState, 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62930"/>
                  </a:ext>
                </a:extLst>
              </a:tr>
              <a:tr h="53638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method returns a single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useReduce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returns a pair of values. [newState, dispatch]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2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33843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useReducer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useReducer is Hook that is used for state management in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Similar to useState being related to component state, useEffect related to side effect, useContext related to context API,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useReducer is related to reducer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useReducer (reducer, initialState)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function accepts two parameters, a reducer function and a initial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reducer (currentState, action)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function also accepts two parameters which are the current state and the action depending on the value of current state and the action. The reducer function will return a new state. So basically, changing the state in the React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14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useRedcuer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discussed three Hooks: useState Hook, useEffect Hook, and useContext Hook.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discussion, we discuss useReducer Hook.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07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4752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What is useReducer?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useReducer is a Hook that is used for state management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already have useState for state management.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The useReducer is an alternative to useState.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next question is </a:t>
            </a:r>
            <a:r>
              <a:rPr lang="en-US" altLang="zh-TW" sz="1800" b="1" dirty="0">
                <a:solidFill>
                  <a:srgbClr val="C00000"/>
                </a:solidFill>
              </a:rPr>
              <a:t>What is the difference between the useState and useReducer?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useState is built using useReducer.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useReducer is a more primitive Hook compared to useState.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brings us the most important question, if both of them are used for management state,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When to use useReducer vs. useState?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will come back to this question after we go though all the examples.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will understand the answer after we understand the various details about the useReducer.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Right now, we just understand one statement: useReducer is a Hook for state management in React.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00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880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Review the Hooks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useState: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useEffect: side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useContext: Context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useReducer: reducers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What is reducer?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 you know Redux, it is easier to understand the Reducer.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JavaScript have built-in function on Array instance, for example,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forEach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map, and reduce.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Let’s focus on the Reduce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Check the MDN web docs for Array.proptotype.reduce()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https://developer.mozilla.org/en-US/docs/Web/JavaScript/Reference/Global_Objects/Array/reduce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4D5FB-7B01-45B8-ACC6-C4E5938D4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715749"/>
            <a:ext cx="5569524" cy="40448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126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31698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Reducer: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you read the reducer description, it said: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reducer() method executes a reducer function (that you provide) on each element of the array, resulting in a single output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below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Line 1 is an array of four numbers, 1, 2, 3, and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Line 2 is a function called reducer which accepts two parameters: accumulator and current Value, and return a single value which is the summation of two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Line 5 is the log statement of reduce function call.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BA18E-5EE5-48F8-80DB-B233ECEC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70" y="4688044"/>
            <a:ext cx="5781675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803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2514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Reducer: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Line 9 is the second form of the reduced method, which accepts the initial value 5 for the accumulator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reduce method takes two parameters, the first parameter is the reducer function and the second parameter is the initial value that the reducer function can make use of.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reducer function itself again accepts two parameters, and reduces them down to a single value and then return the value.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BA18E-5EE5-48F8-80DB-B233ECEC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4047087"/>
            <a:ext cx="5781675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317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Reducer: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line 5 and 9, the reducer takes two values and returns one value which is the summation.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BA18E-5EE5-48F8-80DB-B233ECEC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2651208"/>
            <a:ext cx="5781675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1356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9442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reduce vs. useReducer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is a big similarity between the reduce and the useReducer Hook.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JavaScript reduce function, we have two parameter, one reduce method and one initial value for the accumulator.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Similarly, with useReducer, we again, have two parameters, the first parameter is a reducer function, and second parameter is the initial state.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https://www.youtube.com/watch?v=cVYp4u1m6iA&amp;list=PLC3y8-rFHvwgg3vaYJgHGnModB54rxOk3&amp;index=61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AF3B4000-1A74-4381-B802-9DC2C87F1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69793"/>
              </p:ext>
            </p:extLst>
          </p:nvPr>
        </p:nvGraphicFramePr>
        <p:xfrm>
          <a:off x="732873" y="3414629"/>
          <a:ext cx="7678254" cy="76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851">
                  <a:extLst>
                    <a:ext uri="{9D8B030D-6E8A-4147-A177-3AD203B41FA5}">
                      <a16:colId xmlns:a16="http://schemas.microsoft.com/office/drawing/2014/main" val="2437577875"/>
                    </a:ext>
                  </a:extLst>
                </a:gridCol>
                <a:gridCol w="4048403">
                  <a:extLst>
                    <a:ext uri="{9D8B030D-6E8A-4147-A177-3AD203B41FA5}">
                      <a16:colId xmlns:a16="http://schemas.microsoft.com/office/drawing/2014/main" val="136281975"/>
                    </a:ext>
                  </a:extLst>
                </a:gridCol>
              </a:tblGrid>
              <a:tr h="382385">
                <a:tc>
                  <a:txBody>
                    <a:bodyPr/>
                    <a:lstStyle/>
                    <a:p>
                      <a:r>
                        <a:rPr lang="en-US" sz="1800" dirty="0"/>
                        <a:t>reduce in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useReducer in 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89393"/>
                  </a:ext>
                </a:extLst>
              </a:tr>
              <a:tr h="382385">
                <a:tc>
                  <a:txBody>
                    <a:bodyPr/>
                    <a:lstStyle/>
                    <a:p>
                      <a:r>
                        <a:rPr lang="en-US" sz="1400" b="1" dirty="0"/>
                        <a:t>array.reduce (reducer</a:t>
                      </a:r>
                      <a:r>
                        <a:rPr lang="en-US" sz="1400" dirty="0"/>
                        <a:t>, intialValue)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useReducer (reducer</a:t>
                      </a:r>
                      <a:r>
                        <a:rPr lang="en-US" sz="1400" dirty="0"/>
                        <a:t>, initialState)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1290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61 useReducer Hook</vt:lpstr>
      <vt:lpstr>61 useReducer Hook</vt:lpstr>
      <vt:lpstr>61 useReducer Hook</vt:lpstr>
      <vt:lpstr>61 useReducer Hook</vt:lpstr>
      <vt:lpstr>61 useReducer Hook</vt:lpstr>
      <vt:lpstr>61 useReducer Hook</vt:lpstr>
      <vt:lpstr>61 useReducer Hook</vt:lpstr>
      <vt:lpstr>61 useReducer Hook</vt:lpstr>
      <vt:lpstr>61 useReducer Hook</vt:lpstr>
      <vt:lpstr>61 useReducer Hook</vt:lpstr>
      <vt:lpstr>61 useReducer Hook</vt:lpstr>
      <vt:lpstr>61 useReducer Hook</vt:lpstr>
      <vt:lpstr>61 useReducer Hook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1714</cp:revision>
  <dcterms:created xsi:type="dcterms:W3CDTF">2018-09-28T16:40:41Z</dcterms:created>
  <dcterms:modified xsi:type="dcterms:W3CDTF">2020-04-17T23:41:23Z</dcterms:modified>
</cp:coreProperties>
</file>