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14" r:id="rId4"/>
    <p:sldId id="311" r:id="rId5"/>
    <p:sldId id="310" r:id="rId6"/>
    <p:sldId id="312" r:id="rId7"/>
    <p:sldId id="313" r:id="rId8"/>
    <p:sldId id="308" r:id="rId9"/>
    <p:sldId id="30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HJ-TO_1nME&amp;list=PLC3y8-rFHvwgg3vaYJgHGnModB54rxOk3&amp;index=6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HJ-TO_1nME&amp;list=PLC3y8-rFHvwgg3vaYJgHGnModB54rxOk3&amp;index=6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HJ-TO_1nME&amp;list=PLC3y8-rFHvwgg3vaYJgHGnModB54rxOk3&amp;index=6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HJ-TO_1nME&amp;list=PLC3y8-rFHvwgg3vaYJgHGnModB54rxOk3&amp;index=6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HJ-TO_1nME&amp;list=PLC3y8-rFHvwgg3vaYJgHGnModB54rxOk3&amp;index=6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HJ-TO_1nME&amp;list=PLC3y8-rFHvwgg3vaYJgHGnModB54rxOk3&amp;index=6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HJ-TO_1nME&amp;list=PLC3y8-rFHvwgg3vaYJgHGnModB54rxOk3&amp;index=6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62 Simple State and Action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62 Simple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discussed three Hooks: useState Hook, useEffect Hook, and useContext Hook.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discuss useReducer Hook.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https://www.youtube.com/watch?v=IHJ-TO_1nME&amp;list=PLC3y8-rFHvwgg3vaYJgHGnModB54rxOk3&amp;index=62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0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62 Simple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CounterOne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CounterOne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https://www.youtube.com/watch?v=IHJ-TO_1nME&amp;list=PLC3y8-rFHvwgg3vaYJgHGnModB54rxOk3&amp;index=62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4DC39-6A4F-439D-96CC-30DD2BDD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869085"/>
            <a:ext cx="425767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782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62 Simple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6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CounterOne.js: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https://www.youtube.com/watch?v=IHJ-TO_1nME&amp;list=PLC3y8-rFHvwgg3vaYJgHGnModB54rxOk3&amp;index=62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8ABBC-03FD-4C3E-8194-16819047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17" y="2111502"/>
            <a:ext cx="5066664" cy="43029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74EE0DD-A616-4728-8AAD-66C80E684F30}"/>
              </a:ext>
            </a:extLst>
          </p:cNvPr>
          <p:cNvSpPr txBox="1">
            <a:spLocks/>
          </p:cNvSpPr>
          <p:nvPr/>
        </p:nvSpPr>
        <p:spPr>
          <a:xfrm>
            <a:off x="467544" y="2175756"/>
            <a:ext cx="3168352" cy="18293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&lt;button&gt;Increment&lt;/button&gt;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&lt;button&gt;Decrement&lt;/button&gt;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&lt;button&gt;Reset&lt;/button&gt;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want to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reduce the replication.</a:t>
            </a:r>
          </a:p>
        </p:txBody>
      </p:sp>
    </p:spTree>
    <p:extLst>
      <p:ext uri="{BB962C8B-B14F-4D97-AF65-F5344CB8AC3E}">
        <p14:creationId xmlns:p14="http://schemas.microsoft.com/office/powerpoint/2010/main" val="272708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62 Simple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1: define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reducer,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initialState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const </a:t>
            </a:r>
            <a:r>
              <a:rPr lang="en-US" altLang="zh-TW" sz="1800" b="1" dirty="0" err="1">
                <a:solidFill>
                  <a:schemeClr val="tx1"/>
                </a:solidFill>
              </a:rPr>
              <a:t>initialState</a:t>
            </a:r>
            <a:r>
              <a:rPr lang="en-US" altLang="zh-TW" sz="1800" b="1" dirty="0">
                <a:solidFill>
                  <a:schemeClr val="tx1"/>
                </a:solidFill>
              </a:rPr>
              <a:t> = 0 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https://www.youtube.com/watch?v=IHJ-TO_1nME&amp;list=PLC3y8-rFHvwgg3vaYJgHGnModB54rxOk3&amp;index=62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20B2B-813B-44C1-8B69-C5D47BCA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00" y="2132856"/>
            <a:ext cx="5066664" cy="43029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29A92C-B05B-4894-9CB7-8D2BBF6A8200}"/>
              </a:ext>
            </a:extLst>
          </p:cNvPr>
          <p:cNvSpPr/>
          <p:nvPr/>
        </p:nvSpPr>
        <p:spPr>
          <a:xfrm>
            <a:off x="4113848" y="2598336"/>
            <a:ext cx="1512168" cy="25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62 Simple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6"/>
            <a:ext cx="8219256" cy="50155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2: define initial state and reducer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const reducer = (state, action)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// To make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newState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we need action to make it happened. The action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// transforms state into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newState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The action can be increment, decrement, and reset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switch (action)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case ‘increment’: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 return state + 1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case ‘decrement’: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 return state - 1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case ‘reset’: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 return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initialState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default: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 return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// return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newState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https://www.youtube.com/watch?v=IHJ-TO_1nME&amp;list=PLC3y8-rFHvwgg3vaYJgHGnModB54rxOk3&amp;index=62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04365-542B-4007-8B20-8D73E4C1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17452"/>
            <a:ext cx="4525203" cy="38431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885B69-BE5E-4C88-B09E-73579CEE63E1}"/>
              </a:ext>
            </a:extLst>
          </p:cNvPr>
          <p:cNvSpPr/>
          <p:nvPr/>
        </p:nvSpPr>
        <p:spPr>
          <a:xfrm>
            <a:off x="3851920" y="3556361"/>
            <a:ext cx="2701280" cy="160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62 Simple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8850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Step 3: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const [count, dispatch] =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(reducer,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initialState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https://www.youtube.com/watch?v=IHJ-TO_1nME&amp;list=PLC3y8-rFHvwgg3vaYJgHGnModB54rxOk3&amp;index=62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503E8-9832-4078-9FC8-68CBACDB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98" y="2369492"/>
            <a:ext cx="4525203" cy="38431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06FC0C3-7B36-4563-B638-D6BD84105322}"/>
              </a:ext>
            </a:extLst>
          </p:cNvPr>
          <p:cNvSpPr txBox="1">
            <a:spLocks/>
          </p:cNvSpPr>
          <p:nvPr/>
        </p:nvSpPr>
        <p:spPr>
          <a:xfrm>
            <a:off x="467543" y="2379032"/>
            <a:ext cx="3694053" cy="31382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// The </a:t>
            </a:r>
            <a:r>
              <a:rPr lang="en-US" altLang="zh-TW" sz="12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return the count and dispatch.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// The dispatch is a Click callback function to accept action and to execute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// the code corresponding to a particular action.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// In JSX, &lt;div&gt;…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   &lt;div&gt;Count: { count }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   &lt;button </a:t>
            </a:r>
            <a:r>
              <a:rPr lang="en-US" altLang="zh-TW" sz="12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= {() =&gt; dispatch (‘increment’)}&gt;Increment&lt;/button&gt;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   &lt;button </a:t>
            </a:r>
            <a:r>
              <a:rPr lang="en-US" altLang="zh-TW" sz="12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= {() =&gt; dispatch(‘decrement’)}&gt;Decrement&lt;/button&gt;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   &lt;button </a:t>
            </a:r>
            <a:r>
              <a:rPr lang="en-US" altLang="zh-TW" sz="12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 = {() =&gt; dispatch (‘reset’)}&gt;Reset&lt;/button&gt;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>
                <a:solidFill>
                  <a:schemeClr val="tx1"/>
                </a:solidFill>
                <a:latin typeface="+mj-lt"/>
              </a:rPr>
              <a:t>&lt;/div&gt;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E1C12-C98F-4C36-B636-431542436A34}"/>
              </a:ext>
            </a:extLst>
          </p:cNvPr>
          <p:cNvSpPr/>
          <p:nvPr/>
        </p:nvSpPr>
        <p:spPr>
          <a:xfrm>
            <a:off x="4860031" y="4725144"/>
            <a:ext cx="3955769" cy="11682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62.1 Verify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87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62.1 Verify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Verify Display: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https://www.youtube.com/watch?v=IHJ-TO_1nME&amp;list=PLC3y8-rFHvwgg3vaYJgHGnModB54rxOk3&amp;index=62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D0A6A-5B57-4289-8267-CD2A22F1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72427"/>
            <a:ext cx="4791075" cy="1590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485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582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62 Simple State and Action</vt:lpstr>
      <vt:lpstr>62 Simple State and Action</vt:lpstr>
      <vt:lpstr>62 Simple State and Action</vt:lpstr>
      <vt:lpstr>62 Simple State and Action</vt:lpstr>
      <vt:lpstr>62 Simple State and Action</vt:lpstr>
      <vt:lpstr>62 Simple State and Action</vt:lpstr>
      <vt:lpstr>62 Simple State and Action</vt:lpstr>
      <vt:lpstr>62.1 Verify Display</vt:lpstr>
      <vt:lpstr>62.1 Verify Display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1755</cp:revision>
  <dcterms:created xsi:type="dcterms:W3CDTF">2018-09-28T16:40:41Z</dcterms:created>
  <dcterms:modified xsi:type="dcterms:W3CDTF">2020-04-17T23:42:04Z</dcterms:modified>
</cp:coreProperties>
</file>