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310" r:id="rId4"/>
    <p:sldId id="308" r:id="rId5"/>
    <p:sldId id="311" r:id="rId6"/>
    <p:sldId id="312" r:id="rId7"/>
    <p:sldId id="313" r:id="rId8"/>
    <p:sldId id="309" r:id="rId9"/>
    <p:sldId id="314" r:id="rId10"/>
    <p:sldId id="315" r:id="rId11"/>
    <p:sldId id="316" r:id="rId12"/>
    <p:sldId id="317" r:id="rId13"/>
    <p:sldId id="318" r:id="rId14"/>
    <p:sldId id="319" r:id="rId15"/>
    <p:sldId id="324" r:id="rId16"/>
    <p:sldId id="325" r:id="rId17"/>
    <p:sldId id="322" r:id="rId18"/>
    <p:sldId id="323" r:id="rId19"/>
    <p:sldId id="328" r:id="rId20"/>
    <p:sldId id="327" r:id="rId21"/>
    <p:sldId id="326" r:id="rId22"/>
    <p:sldId id="320" r:id="rId23"/>
    <p:sldId id="321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X7lxFrWUbA&amp;list=PLC3y8-rFHvwgg3vaYJgHGnModB54rxOk3&amp;index=6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 Complex State and Action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63.3 Increment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initialState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Render the counter property: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&lt;div&gt; Count: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count.firstCounter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{() =&gt;dispatch ({type: ‘increment’, value: 1})}&gt; Increment&lt;/button&gt;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= {() =&gt;dispatch ({type: ‘decrement’, value: 1})}&gt; Decrement&lt;/button&gt;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= {() =&gt;dispatch ({type: ‘increment’, value: 5})}&gt; Increment 5&lt;/button&gt;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= {() =&gt;dispatch ({type: ‘decrement’, value: 5})}&gt; Decrement 5&lt;/button&gt;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= {() =&gt;dispatch ({type: ‘reset’})}&gt; Reset&lt;/button&gt;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5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63.3 Increment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reducer = (state, action)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switch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action.type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case ‘increment’: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return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state.firstCounter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action.value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case ‘decrement’: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return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state.firstCounter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-</a:t>
            </a:r>
            <a:r>
              <a:rPr lang="en-US" altLang="zh-TW" sz="1800" b="1" dirty="0">
                <a:solidFill>
                  <a:schemeClr val="tx1"/>
                </a:solidFill>
              </a:rPr>
              <a:t> </a:t>
            </a:r>
            <a:r>
              <a:rPr lang="en-US" altLang="zh-TW" sz="1800" b="1" dirty="0" err="1">
                <a:solidFill>
                  <a:schemeClr val="tx1"/>
                </a:solidFill>
              </a:rPr>
              <a:t>action.value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case ‘reset’: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return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initialState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default: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  return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90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63.3 Increment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F38B9-15A4-4F62-BB34-024CF797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472" y="1926316"/>
            <a:ext cx="4855071" cy="39802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703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63.4 Verify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5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63.4 Verify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Verify Display: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09950-4714-4720-8B87-460C0F13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48880"/>
            <a:ext cx="477202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770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63.3 Increment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reducer = (state, action)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switch (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action.type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case ‘increment’: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return { …state,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state.firstCounter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+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action.value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case ‘decrement’: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return {</a:t>
            </a:r>
            <a:r>
              <a:rPr lang="en-US" altLang="zh-TW" sz="1600" b="1" dirty="0">
                <a:solidFill>
                  <a:schemeClr val="tx1"/>
                </a:solidFill>
              </a:rPr>
              <a:t>…state,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state.firstCounter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-</a:t>
            </a:r>
            <a:r>
              <a:rPr lang="en-US" altLang="zh-TW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</a:rPr>
              <a:t>action.value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    case ‘increment2’: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      return { …state, </a:t>
            </a:r>
            <a:r>
              <a:rPr lang="en-US" altLang="zh-TW" sz="1600" b="1" dirty="0" err="1">
                <a:solidFill>
                  <a:schemeClr val="tx1"/>
                </a:solidFill>
              </a:rPr>
              <a:t>secondCounter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</a:rPr>
              <a:t>state.secondCounter</a:t>
            </a:r>
            <a:r>
              <a:rPr lang="en-US" altLang="zh-TW" sz="1600" b="1" dirty="0">
                <a:solidFill>
                  <a:schemeClr val="tx1"/>
                </a:solidFill>
              </a:rPr>
              <a:t> + </a:t>
            </a:r>
            <a:r>
              <a:rPr lang="en-US" altLang="zh-TW" sz="1600" b="1" dirty="0" err="1">
                <a:solidFill>
                  <a:schemeClr val="tx1"/>
                </a:solidFill>
              </a:rPr>
              <a:t>action.value</a:t>
            </a:r>
            <a:r>
              <a:rPr lang="en-US" altLang="zh-TW" sz="1600" b="1" dirty="0">
                <a:solidFill>
                  <a:schemeClr val="tx1"/>
                </a:solidFill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    case ‘decrement2’: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      return { …state, </a:t>
            </a:r>
            <a:r>
              <a:rPr lang="en-US" altLang="zh-TW" sz="1600" b="1" dirty="0" err="1">
                <a:solidFill>
                  <a:schemeClr val="tx1"/>
                </a:solidFill>
              </a:rPr>
              <a:t>secomdCounter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</a:rPr>
              <a:t>state.secondCounter</a:t>
            </a:r>
            <a:r>
              <a:rPr lang="en-US" altLang="zh-TW" sz="1600" b="1" dirty="0">
                <a:solidFill>
                  <a:schemeClr val="tx1"/>
                </a:solidFill>
              </a:rPr>
              <a:t> - </a:t>
            </a:r>
            <a:r>
              <a:rPr lang="en-US" altLang="zh-TW" sz="1600" b="1" dirty="0" err="1">
                <a:solidFill>
                  <a:schemeClr val="tx1"/>
                </a:solidFill>
              </a:rPr>
              <a:t>action.value</a:t>
            </a:r>
            <a:r>
              <a:rPr lang="en-US" altLang="zh-TW" sz="1600" b="1" dirty="0">
                <a:solidFill>
                  <a:schemeClr val="tx1"/>
                </a:solidFill>
              </a:rPr>
              <a:t> }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case ‘reset’: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return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initialState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default: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 return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46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63.3 Increment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888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initialState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secondCounter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: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Render the counter property: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&lt;div&gt; First Counter: {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count.firstCounter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}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&lt;div&gt; Second Counter: { </a:t>
            </a:r>
            <a:r>
              <a:rPr lang="en-US" altLang="zh-TW" sz="1400" b="1" dirty="0" err="1">
                <a:solidFill>
                  <a:schemeClr val="tx1"/>
                </a:solidFill>
              </a:rPr>
              <a:t>count.secondCounter</a:t>
            </a:r>
            <a:r>
              <a:rPr lang="en-US" altLang="zh-TW" sz="1400" b="1" dirty="0">
                <a:solidFill>
                  <a:schemeClr val="tx1"/>
                </a:solidFill>
              </a:rPr>
              <a:t> } &lt;/div&gt;</a:t>
            </a: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= {() =&gt;dispatch ({type: ‘increment’, value: 1})}&gt; Increment&lt;/button&gt;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{() =&gt;dispatch ({type: ‘decrement’, value: 1})}&gt; Decrement&lt;/button&gt;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{() =&gt;dispatch ({type: ‘increment’, value: 5})}&gt; Increment 5&lt;/button&gt;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{() =&gt;dispatch ({type: ‘decrement’, value: 5})}&gt; Decrement 5&lt;/button&gt;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{() =&gt;dispatch ({type: ‘increment2’, value: 1})}&gt; Increment Counter 2&lt;/button&gt;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{() =&gt;dispatch ({type: ‘decrement2’, value: 1})}&gt; Decrement Counter 2&lt;/button&gt;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&lt;button </a:t>
            </a:r>
            <a:r>
              <a:rPr lang="en-US" altLang="zh-TW" sz="14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400" b="1" dirty="0">
                <a:solidFill>
                  <a:schemeClr val="tx1"/>
                </a:solidFill>
              </a:rPr>
              <a:t> = {() =&gt;dispatch ({type: ‘reset’})}&gt; Reset&lt;/button&gt;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4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24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63.5 Multiple Counter by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11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63.5 Multiple Counter by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Counter by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have multiple counter, you can add another property to the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add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secondCounter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initialState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secondCounter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Spread operator: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{…state,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secondCounter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state.secondCounter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action.value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{() =&gt; dispatch ({type: ‘increment2’, value: 1})} &gt; Increment Counter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3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63.5 Multiple Counter by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520280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Counter by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276041-9FC1-4A25-BD52-FC55D8D2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18" y="1340768"/>
            <a:ext cx="5587982" cy="51567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DC008D-87AF-4EA5-B59D-FA6B9F6DBFE4}"/>
              </a:ext>
            </a:extLst>
          </p:cNvPr>
          <p:cNvSpPr/>
          <p:nvPr/>
        </p:nvSpPr>
        <p:spPr>
          <a:xfrm>
            <a:off x="4355976" y="2636912"/>
            <a:ext cx="57606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072F2-CAE2-459D-8A09-86ED75588FD9}"/>
              </a:ext>
            </a:extLst>
          </p:cNvPr>
          <p:cNvSpPr/>
          <p:nvPr/>
        </p:nvSpPr>
        <p:spPr>
          <a:xfrm>
            <a:off x="3932312" y="4797153"/>
            <a:ext cx="475448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 Complex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discussed the second example of useReducer.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Instead of simple State and Action, we use a state object and action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the pattern similar to all the Redux users.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7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63.6 Verify Multiple Counter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22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63.6 Multiple Counter by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Counter by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7E12A-37E9-410D-82C6-D3FC84F5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89" y="2216779"/>
            <a:ext cx="4724400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954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63.7 Summary of Complex State Action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99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63.7 Summary of Complex State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useReducer: Complex State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By using state as an object, we are able to keep rack of two different counters.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By using the action as the object, we can pass the additional data the reducer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By using state as the object, we are able to keep track of multiple state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maintain multiple variables in the single state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intialState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  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: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  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secondCounter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: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way that we dealing with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global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But right now, we are dealing with the local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 more in the next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1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 Complex State and 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CounterTwo.js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Copy CounterOne.js to CounterTwo.js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63.1 Change State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87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63.1 Change State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initialState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Render the counter property: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&lt;div&gt; Count: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count.firstCounter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{() =&gt;dispatch ({type: ‘increment’})}&gt; Increment&lt;/button&gt;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</a:rPr>
              <a:t> = {() =&gt;dispatch ({type: ‘decrement’})}&gt; Decrement&lt;/button&gt;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&lt;button </a:t>
            </a:r>
            <a:r>
              <a:rPr lang="en-US" altLang="zh-TW" sz="18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800" b="1" dirty="0">
                <a:solidFill>
                  <a:schemeClr val="tx1"/>
                </a:solidFill>
              </a:rPr>
              <a:t> = {() =&gt;dispatch ({type: ‘reset’})}&gt; Reset&lt;/button&gt;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63.1 Change State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useReducer Hook: Simple State and Action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reducer = (state, action)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switch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action.type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case ‘increment’: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return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state.firstCounter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+ 1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case ‘decrement’: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return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state.firstCounter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- 1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case ‘reset’: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return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initialState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default: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     return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4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63.2 Verify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8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63.2 Verify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Verify Display: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https://www.youtube.com/watch?v=uX7lxFrWUbA&amp;list=PLC3y8-rFHvwgg3vaYJgHGnModB54rxOk3&amp;index=63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4678E-1FE1-4E92-93DE-9EC5244E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45359"/>
            <a:ext cx="47720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485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63.3 Increment Parameter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84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1452</Words>
  <Application>Microsoft Office PowerPoint</Application>
  <PresentationFormat>On-screen Show (4:3)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63 Complex State and Action</vt:lpstr>
      <vt:lpstr>63 Complex State and Action</vt:lpstr>
      <vt:lpstr>63 Complex State and Action</vt:lpstr>
      <vt:lpstr>63.1 Change State Object</vt:lpstr>
      <vt:lpstr>63.1 Change State Object</vt:lpstr>
      <vt:lpstr>63.1 Change State Object</vt:lpstr>
      <vt:lpstr>63.2 Verify Object</vt:lpstr>
      <vt:lpstr>63.2 Verify Object</vt:lpstr>
      <vt:lpstr>63.3 Increment Parameter</vt:lpstr>
      <vt:lpstr>63.3 Increment Parameter</vt:lpstr>
      <vt:lpstr>63.3 Increment Parameter</vt:lpstr>
      <vt:lpstr>63.3 Increment Parameter</vt:lpstr>
      <vt:lpstr>63.4 Verify Object</vt:lpstr>
      <vt:lpstr>63.4 Verify Object</vt:lpstr>
      <vt:lpstr>63.3 Increment Parameter</vt:lpstr>
      <vt:lpstr>63.3 Increment Parameter</vt:lpstr>
      <vt:lpstr>63.5 Multiple Counter by Object</vt:lpstr>
      <vt:lpstr>63.5 Multiple Counter by Object</vt:lpstr>
      <vt:lpstr>63.5 Multiple Counter by Object</vt:lpstr>
      <vt:lpstr>63.6 Verify Multiple Counter </vt:lpstr>
      <vt:lpstr>63.6 Multiple Counter by Object</vt:lpstr>
      <vt:lpstr>63.7 Summary of Complex State Action</vt:lpstr>
      <vt:lpstr>63.7 Summary of Complex State Action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1810</cp:revision>
  <dcterms:created xsi:type="dcterms:W3CDTF">2018-09-28T16:40:41Z</dcterms:created>
  <dcterms:modified xsi:type="dcterms:W3CDTF">2020-04-17T23:43:12Z</dcterms:modified>
</cp:coreProperties>
</file>