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12" r:id="rId4"/>
    <p:sldId id="313" r:id="rId5"/>
    <p:sldId id="308" r:id="rId6"/>
    <p:sldId id="311" r:id="rId7"/>
    <p:sldId id="315" r:id="rId8"/>
    <p:sldId id="314" r:id="rId9"/>
    <p:sldId id="316" r:id="rId10"/>
    <p:sldId id="317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5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29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DsCKNRA8s4&amp;list=PLC3y8-rFHvwgg3vaYJgHGnModB54rxOk3&amp;index=6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DsCKNRA8s4&amp;list=PLC3y8-rFHvwgg3vaYJgHGnModB54rxOk3&amp;index=6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5DsCKNRA8s4&amp;list=PLC3y8-rFHvwgg3vaYJgHGnModB54rxOk3&amp;index=6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5DsCKNRA8s4&amp;list=PLC3y8-rFHvwgg3vaYJgHGnModB54rxOk3&amp;index=6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DsCKNRA8s4&amp;list=PLC3y8-rFHvwgg3vaYJgHGnModB54rxOk3&amp;index=6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5DsCKNRA8s4&amp;list=PLC3y8-rFHvwgg3vaYJgHGnModB54rxOk3&amp;index=6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5DsCKNRA8s4&amp;list=PLC3y8-rFHvwgg3vaYJgHGnModB54rxOk3&amp;index=6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 Multiple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useReducer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64.2 Summary of Multiple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Multiple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useReducer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a good idea to share the same pieces of code for multiple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It avoid the complexity and merge the state if it were to be an object and also prevent us from duplicating the code in the reducer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counterTwo.js, we have the duplicated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counterThree.js, we fix the duplicated code problem.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>
                <a:hlinkClick r:id="rId2"/>
              </a:rPr>
              <a:t>https://www.youtube.com/watch?v=5DsCKNRA8s4&amp;list=PLC3y8-rFHvwgg3vaYJgHGnModB54rxOk3&amp;index=64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2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64 Multiple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Multiple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useReducer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last discussion, we maintained a state object to track two different counters.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To update the second counter, we created a additional switch cases in the reducer function. This is fine.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If we need two counters with the exact same state transition, there is a much simpler alternative and that is the use of multiple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useReducer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Hooks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https://www.youtube.com/watch?v=5DsCKNRA8s4&amp;list=PLC3y8-rFHvwgg3vaYJgHGnModB54rxOk3&amp;index=64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07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64 Multiple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Multiple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useReducer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CounterThree.js. Copy CounterOne.js code to CounterThree.js.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CounterThree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https://www.youtube.com/watch?v=5DsCKNRA8s4&amp;list=PLC3y8-rFHvwgg3vaYJgHGnModB54rxOk3&amp;index=64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6F722-628E-47A3-A9F6-45E1C68E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9035"/>
            <a:ext cx="4179193" cy="3528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B68DB-B311-47D7-B47E-BB039290F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248" y="2429035"/>
            <a:ext cx="4023649" cy="35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469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64 Multiple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Multiple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useReducer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https://www.youtube.com/watch?v=5DsCKNRA8s4&amp;list=PLC3y8-rFHvwgg3vaYJgHGnModB54rxOk3&amp;index=64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6D3CF0-9574-4867-94E9-358D8FD9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59635"/>
            <a:ext cx="4791075" cy="1600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965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64.1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useReducer</a:t>
            </a:r>
            <a:r>
              <a:rPr lang="en-US" altLang="zh-TW" sz="4800" b="1" dirty="0">
                <a:solidFill>
                  <a:srgbClr val="FFFF00"/>
                </a:solidFill>
              </a:rPr>
              <a:t> of Second Counter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87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64.1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of Second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CounterThree.js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we implement the new requirement for multiple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useRedcuer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second counter still have the same state transitions increment, decrement, or reset.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this is the scenario, we can simply specifying multiple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Right after the first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(), we can call another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useReduce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const [count, dispatch] =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useReducer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(reducer,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initialState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const [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countTwo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dispatchTwo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] =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useReducer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(reducer,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initialState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JSX, we can duplicate the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&lt;div&gt;Count: { </a:t>
            </a:r>
            <a:r>
              <a:rPr lang="en-US" sz="1800" b="1" dirty="0" err="1">
                <a:solidFill>
                  <a:srgbClr val="C00000"/>
                </a:solidFill>
              </a:rPr>
              <a:t>countTwo</a:t>
            </a:r>
            <a:r>
              <a:rPr lang="en-US" sz="1800" b="1" dirty="0">
                <a:solidFill>
                  <a:srgbClr val="C00000"/>
                </a:solidFill>
              </a:rPr>
              <a:t> } 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&lt;button </a:t>
            </a:r>
            <a:r>
              <a:rPr lang="en-US" sz="1800" b="1" dirty="0" err="1">
                <a:solidFill>
                  <a:srgbClr val="C00000"/>
                </a:solidFill>
              </a:rPr>
              <a:t>onClick</a:t>
            </a:r>
            <a:r>
              <a:rPr lang="en-US" sz="1800" b="1" dirty="0">
                <a:solidFill>
                  <a:srgbClr val="C00000"/>
                </a:solidFill>
              </a:rPr>
              <a:t> = {() =&gt; </a:t>
            </a:r>
            <a:r>
              <a:rPr lang="en-US" sz="1800" b="1" dirty="0" err="1">
                <a:solidFill>
                  <a:srgbClr val="C00000"/>
                </a:solidFill>
              </a:rPr>
              <a:t>dispatchTwo</a:t>
            </a:r>
            <a:r>
              <a:rPr lang="en-US" sz="1800" b="1" dirty="0">
                <a:solidFill>
                  <a:srgbClr val="C00000"/>
                </a:solidFill>
              </a:rPr>
              <a:t> ('increment') }&gt;Increment&lt;/button&gt;</a:t>
            </a:r>
            <a:endParaRPr lang="en-US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>
                <a:hlinkClick r:id="rId2"/>
              </a:rPr>
              <a:t>https://www.youtube.com/watch?v=5DsCKNRA8s4&amp;list=PLC3y8-rFHvwgg3vaYJgHGnModB54rxOk3&amp;index=64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4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64.1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of Second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59228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CounterThree.js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>
                <a:hlinkClick r:id="rId2"/>
              </a:rPr>
              <a:t>https://www.youtube.com/watch?v=5DsCKNRA8s4&amp;list=PLC3y8-rFHvwgg3vaYJgHGnModB54rxOk3&amp;index=64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058FB-95BA-477F-ADC1-2E9672D8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681" y="1191141"/>
            <a:ext cx="5550569" cy="53673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001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64.1 </a:t>
            </a:r>
            <a:r>
              <a:rPr lang="en-US" altLang="zh-TW" b="1" dirty="0" err="1">
                <a:solidFill>
                  <a:srgbClr val="FFFF00"/>
                </a:solidFill>
              </a:rPr>
              <a:t>useReducer</a:t>
            </a:r>
            <a:r>
              <a:rPr lang="en-US" altLang="zh-TW" b="1" dirty="0">
                <a:solidFill>
                  <a:srgbClr val="FFFF00"/>
                </a:solidFill>
              </a:rPr>
              <a:t> of Second Counter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CounterThree.js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have two independent counters work independently even they use the same piece of codes.</a:t>
            </a:r>
            <a:endParaRPr lang="en-US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>
                <a:hlinkClick r:id="rId2"/>
              </a:rPr>
              <a:t>https://www.youtube.com/watch?v=5DsCKNRA8s4&amp;list=PLC3y8-rFHvwgg3vaYJgHGnModB54rxOk3&amp;index=64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D213C-5625-4A75-AA80-BAA3AA4FB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877425"/>
            <a:ext cx="4733925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53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64.2 Summary of Multiple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useReducer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25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524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64 Multiple useReducer</vt:lpstr>
      <vt:lpstr>64 Multiple useReducer</vt:lpstr>
      <vt:lpstr>64 Multiple useReducer</vt:lpstr>
      <vt:lpstr>64 Multiple useReducer</vt:lpstr>
      <vt:lpstr>64.1 useReducer of Second Counter</vt:lpstr>
      <vt:lpstr>64.1 useReducer of Second Counter</vt:lpstr>
      <vt:lpstr>64.1 useReducer of Second Counter</vt:lpstr>
      <vt:lpstr>64.1 useReducer of Second Counter</vt:lpstr>
      <vt:lpstr>64.2 Summary of Multiple useReducer</vt:lpstr>
      <vt:lpstr>64.2 Summary of Multiple useReducer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1831</cp:revision>
  <dcterms:created xsi:type="dcterms:W3CDTF">2018-09-28T16:40:41Z</dcterms:created>
  <dcterms:modified xsi:type="dcterms:W3CDTF">2020-04-17T23:44:52Z</dcterms:modified>
</cp:coreProperties>
</file>