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89" r:id="rId4"/>
    <p:sldId id="283" r:id="rId5"/>
    <p:sldId id="291" r:id="rId6"/>
    <p:sldId id="292" r:id="rId7"/>
    <p:sldId id="293" r:id="rId8"/>
    <p:sldId id="290" r:id="rId9"/>
    <p:sldId id="284" r:id="rId10"/>
    <p:sldId id="285" r:id="rId11"/>
    <p:sldId id="294" r:id="rId12"/>
    <p:sldId id="286" r:id="rId13"/>
    <p:sldId id="287" r:id="rId14"/>
    <p:sldId id="295" r:id="rId15"/>
    <p:sldId id="288" r:id="rId16"/>
    <p:sldId id="296" r:id="rId17"/>
    <p:sldId id="297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mjfiXxvMD8&amp;list=PLC3y8-rFHvwgg3vaYJgHGnModB54rxOk3&amp;index=67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mjfiXxvMD8&amp;list=PLC3y8-rFHvwgg3vaYJgHGnModB54rxOk3&amp;index=67" TargetMode="External"/><Relationship Id="rId2" Type="http://schemas.openxmlformats.org/officeDocument/2006/relationships/hyperlink" Target="https://jsonplaceholder.typicode.com/posts/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67 Fetch Data by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useEffect</a:t>
            </a:r>
            <a:r>
              <a:rPr lang="en-US" altLang="zh-TW" sz="4800" b="1" dirty="0">
                <a:solidFill>
                  <a:srgbClr val="FFFF00"/>
                </a:solidFill>
              </a:rPr>
              <a:t> 02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67.2 Second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4824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2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: Part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Second Step 2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The reducer function that accepts state and action as its argument and return the updated state. We have in get, then, and catch in </a:t>
            </a:r>
            <a:r>
              <a:rPr lang="en-US" sz="1200" b="1" dirty="0" err="1">
                <a:solidFill>
                  <a:schemeClr val="tx1"/>
                </a:solidFill>
              </a:rPr>
              <a:t>useEffect</a:t>
            </a:r>
            <a:r>
              <a:rPr lang="en-US" sz="1200" b="1" dirty="0">
                <a:solidFill>
                  <a:schemeClr val="tx1"/>
                </a:solidFill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const reducer = { state, action }  =&gt; {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   switch (</a:t>
            </a:r>
            <a:r>
              <a:rPr lang="en-US" sz="1200" b="1" dirty="0" err="1">
                <a:solidFill>
                  <a:schemeClr val="tx1"/>
                </a:solidFill>
              </a:rPr>
              <a:t>action.type</a:t>
            </a:r>
            <a:r>
              <a:rPr lang="en-US" sz="1200" b="1" dirty="0">
                <a:solidFill>
                  <a:schemeClr val="tx1"/>
                </a:solidFill>
              </a:rPr>
              <a:t>) 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        case ‘FETCH_SUCCESS’: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             return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                 loading: false,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                 post: </a:t>
            </a:r>
            <a:r>
              <a:rPr lang="en-US" sz="1200" b="1" dirty="0" err="1">
                <a:solidFill>
                  <a:schemeClr val="tx1"/>
                </a:solidFill>
              </a:rPr>
              <a:t>action.payload</a:t>
            </a:r>
            <a:r>
              <a:rPr lang="en-US" sz="1200" b="1" dirty="0">
                <a:solidFill>
                  <a:schemeClr val="tx1"/>
                </a:solidFill>
              </a:rPr>
              <a:t>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                 error: ‘’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     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        case ‘FETCH_ERROR’: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             return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                  loading: false,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                  post: {},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                  error: ‘Something went wrong!’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     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        default: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            return 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https://www.youtube.com/watch?v=imjfiXxvMD8&amp;list=PLC3y8-rFHvwgg3vaYJgHGnModB54rxOk3&amp;index=67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8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67.3 Third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774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67.3 Third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51125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: Part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Third Step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Fetch the data and set the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Within the </a:t>
            </a:r>
            <a:r>
              <a:rPr lang="en-US" sz="1400" b="1" dirty="0" err="1">
                <a:solidFill>
                  <a:schemeClr val="tx1"/>
                </a:solidFill>
              </a:rPr>
              <a:t>DataFecthingTwo</a:t>
            </a:r>
            <a:r>
              <a:rPr lang="en-US" sz="1400" b="1" dirty="0">
                <a:solidFill>
                  <a:schemeClr val="tx1"/>
                </a:solidFill>
              </a:rPr>
              <a:t> function component, we call use reducer passing function and initial state that we just defined. The reducer returns a pair of values which is current state and the dispatch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const [state, dispatch] = </a:t>
            </a:r>
            <a:r>
              <a:rPr lang="en-US" sz="1400" b="1" dirty="0" err="1">
                <a:solidFill>
                  <a:schemeClr val="tx1"/>
                </a:solidFill>
              </a:rPr>
              <a:t>useReducer</a:t>
            </a:r>
            <a:r>
              <a:rPr lang="en-US" sz="1400" b="1" dirty="0">
                <a:solidFill>
                  <a:schemeClr val="tx1"/>
                </a:solidFill>
              </a:rPr>
              <a:t> (reducer, </a:t>
            </a:r>
            <a:r>
              <a:rPr lang="en-US" sz="1400" b="1" dirty="0" err="1">
                <a:solidFill>
                  <a:schemeClr val="tx1"/>
                </a:solidFill>
              </a:rPr>
              <a:t>insitalState</a:t>
            </a:r>
            <a:r>
              <a:rPr lang="en-US" sz="14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 err="1">
                <a:solidFill>
                  <a:schemeClr val="tx1"/>
                </a:solidFill>
              </a:rPr>
              <a:t>useEffect</a:t>
            </a:r>
            <a:r>
              <a:rPr lang="en-US" sz="1400" b="1" dirty="0">
                <a:solidFill>
                  <a:schemeClr val="tx1"/>
                </a:solidFill>
              </a:rPr>
              <a:t> (() =&gt;{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        </a:t>
            </a:r>
            <a:r>
              <a:rPr lang="en-US" sz="1400" b="1" dirty="0" err="1">
                <a:solidFill>
                  <a:schemeClr val="tx1"/>
                </a:solidFill>
              </a:rPr>
              <a:t>axios</a:t>
            </a:r>
            <a:endParaRPr lang="en-US" sz="14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            .get('https://jsonplaceholder.typicode.com/posts/1’)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            .then (response =&gt; 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                </a:t>
            </a:r>
            <a:r>
              <a:rPr lang="en-US" sz="1400" b="1" dirty="0" err="1">
                <a:solidFill>
                  <a:schemeClr val="tx1"/>
                </a:solidFill>
              </a:rPr>
              <a:t>setLoading</a:t>
            </a:r>
            <a:r>
              <a:rPr lang="en-US" sz="1400" b="1" dirty="0">
                <a:solidFill>
                  <a:schemeClr val="tx1"/>
                </a:solidFill>
              </a:rPr>
              <a:t> (false)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                </a:t>
            </a:r>
            <a:r>
              <a:rPr lang="en-US" sz="1400" b="1" dirty="0" err="1">
                <a:solidFill>
                  <a:schemeClr val="tx1"/>
                </a:solidFill>
              </a:rPr>
              <a:t>setPosts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response.data</a:t>
            </a:r>
            <a:r>
              <a:rPr lang="en-US" sz="14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               </a:t>
            </a:r>
            <a:r>
              <a:rPr lang="en-US" sz="1400" b="1" dirty="0" err="1">
                <a:solidFill>
                  <a:schemeClr val="tx1"/>
                </a:solidFill>
              </a:rPr>
              <a:t>setError</a:t>
            </a:r>
            <a:r>
              <a:rPr lang="en-US" sz="1400" b="1" dirty="0">
                <a:solidFill>
                  <a:schemeClr val="tx1"/>
                </a:solidFill>
              </a:rPr>
              <a:t>(‘’)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            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            .catch (error =&gt; 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                </a:t>
            </a:r>
            <a:r>
              <a:rPr lang="en-US" sz="1400" b="1" dirty="0" err="1">
                <a:solidFill>
                  <a:schemeClr val="tx1"/>
                </a:solidFill>
              </a:rPr>
              <a:t>setLoading</a:t>
            </a:r>
            <a:r>
              <a:rPr lang="en-US" sz="1400" b="1" dirty="0">
                <a:solidFill>
                  <a:schemeClr val="tx1"/>
                </a:solidFill>
              </a:rPr>
              <a:t> (false)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                </a:t>
            </a:r>
            <a:r>
              <a:rPr lang="en-US" sz="1400" b="1" dirty="0" err="1">
                <a:solidFill>
                  <a:schemeClr val="tx1"/>
                </a:solidFill>
              </a:rPr>
              <a:t>setPosts</a:t>
            </a:r>
            <a:r>
              <a:rPr lang="en-US" sz="1400" b="1" dirty="0">
                <a:solidFill>
                  <a:schemeClr val="tx1"/>
                </a:solidFill>
              </a:rPr>
              <a:t>({})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                </a:t>
            </a:r>
            <a:r>
              <a:rPr lang="en-US" sz="1400" b="1" dirty="0" err="1">
                <a:solidFill>
                  <a:schemeClr val="tx1"/>
                </a:solidFill>
              </a:rPr>
              <a:t>setError</a:t>
            </a:r>
            <a:r>
              <a:rPr lang="en-US" sz="1400" b="1" dirty="0">
                <a:solidFill>
                  <a:schemeClr val="tx1"/>
                </a:solidFill>
              </a:rPr>
              <a:t>('Something went wrong’)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            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    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https://www.youtube.com/watch?v=imjfiXxvMD8&amp;list=PLC3y8-rFHvwgg3vaYJgHGnModB54rxOk3&amp;index=67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BDA59C-F499-4EAF-8BBD-999A3B5FE2CB}"/>
              </a:ext>
            </a:extLst>
          </p:cNvPr>
          <p:cNvSpPr/>
          <p:nvPr/>
        </p:nvSpPr>
        <p:spPr>
          <a:xfrm>
            <a:off x="1691680" y="3284984"/>
            <a:ext cx="3744416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57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67.3 Third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33843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Part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Third Step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data fetching is successful, we dispatch an action type and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data fetching error, we dispatch an action. We do not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.then (response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dispatch ({type: ‘FETCH_SUCCESS’, payload: </a:t>
            </a:r>
            <a:r>
              <a:rPr lang="en-US" sz="1800" b="1" dirty="0" err="1">
                <a:solidFill>
                  <a:schemeClr val="tx1"/>
                </a:solidFill>
              </a:rPr>
              <a:t>response.data</a:t>
            </a:r>
            <a:r>
              <a:rPr lang="en-US" sz="1800" b="1" dirty="0">
                <a:solidFill>
                  <a:schemeClr val="tx1"/>
                </a:solidFill>
              </a:rPr>
              <a:t>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.catch (error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dispatch ({type: ‘FETCH_ERROR’})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https://www.youtube.com/watch?v=imjfiXxvMD8&amp;list=PLC3y8-rFHvwgg3vaYJgHGnModB54rxOk3&amp;index=67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88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67.4 Fourth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059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67.4 Fourth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33843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Part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Fourth Step: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Render the UI: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{ </a:t>
            </a:r>
            <a:r>
              <a:rPr lang="en-US" sz="1800" b="1" dirty="0" err="1">
                <a:solidFill>
                  <a:schemeClr val="tx1"/>
                </a:solidFill>
              </a:rPr>
              <a:t>state.loading</a:t>
            </a:r>
            <a:r>
              <a:rPr lang="en-US" sz="1800" b="1" dirty="0">
                <a:solidFill>
                  <a:schemeClr val="tx1"/>
                </a:solidFill>
              </a:rPr>
              <a:t> ? ‘loading’: </a:t>
            </a:r>
            <a:r>
              <a:rPr lang="en-US" sz="1800" b="1" dirty="0" err="1">
                <a:solidFill>
                  <a:schemeClr val="tx1"/>
                </a:solidFill>
              </a:rPr>
              <a:t>state.post.title</a:t>
            </a:r>
            <a:r>
              <a:rPr lang="en-US" sz="1800" b="1" dirty="0">
                <a:solidFill>
                  <a:schemeClr val="tx1"/>
                </a:solidFill>
              </a:rPr>
              <a:t>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{ </a:t>
            </a:r>
            <a:r>
              <a:rPr lang="en-US" sz="1800" b="1" dirty="0" err="1">
                <a:solidFill>
                  <a:schemeClr val="tx1"/>
                </a:solidFill>
              </a:rPr>
              <a:t>state.error</a:t>
            </a:r>
            <a:r>
              <a:rPr lang="en-US" sz="1800" b="1" dirty="0">
                <a:solidFill>
                  <a:schemeClr val="tx1"/>
                </a:solidFill>
              </a:rPr>
              <a:t> ? error : null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https://www.youtube.com/watch?v=imjfiXxvMD8&amp;list=PLC3y8-rFHvwgg3vaYJgHGnModB54rxOk3&amp;index=67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53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67.5 Display of Data Reducer 02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9099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67.5 Display of Data Reducer 02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Display of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Daat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REducer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Part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https://www.youtube.com/watch?v=imjfiXxvMD8&amp;list=PLC3y8-rFHvwgg3vaYJgHGnModB54rxOk3&amp;index=67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EB5C3-9E04-46B9-8F26-6C3F291A8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305372"/>
            <a:ext cx="4286250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9209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67 Fetch Data by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r>
              <a:rPr lang="en-US" altLang="zh-TW" b="1" dirty="0">
                <a:solidFill>
                  <a:srgbClr val="FFFF00"/>
                </a:solidFill>
              </a:rPr>
              <a:t> 02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Part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previous discussion, we use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to fetch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https://www.youtube.com/watch?v=imjfiXxvMD8&amp;list=PLC3y8-rFHvwgg3vaYJgHGnModB54rxOk3&amp;index=67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4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67 Fetch Data by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r>
              <a:rPr lang="en-US" altLang="zh-TW" b="1" dirty="0">
                <a:solidFill>
                  <a:srgbClr val="FFFF00"/>
                </a:solidFill>
              </a:rPr>
              <a:t> 02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DataFecthing.js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will fetch data from JSON placeholder: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https://jsonplaceholder.typicode.com/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Select ‘/posts/1’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https://www.youtube.com/watch?v=imjfiXxvMD8&amp;list=PLC3y8-rFHvwgg3vaYJgHGnModB54rxOk3&amp;index=67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83FDE3-FD6B-421E-B589-AE3718AC9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852995"/>
            <a:ext cx="4978896" cy="32872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FC0D73-75E8-4F4A-8B0E-B05A0DFB5C4C}"/>
              </a:ext>
            </a:extLst>
          </p:cNvPr>
          <p:cNvSpPr/>
          <p:nvPr/>
        </p:nvSpPr>
        <p:spPr>
          <a:xfrm>
            <a:off x="3059832" y="5360726"/>
            <a:ext cx="20882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7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67 Fetch Data by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r>
              <a:rPr lang="en-US" altLang="zh-TW" b="1" dirty="0">
                <a:solidFill>
                  <a:srgbClr val="FFFF00"/>
                </a:solidFill>
              </a:rPr>
              <a:t> 02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DataFecthing.js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Select: ‘Posts/1’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‘https://jsonplaceholder.typicode.com/posts/1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https://www.youtube.com/watch?v=imjfiXxvMD8&amp;list=PLC3y8-rFHvwgg3vaYJgHGnModB54rxOk3&amp;index=67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D3292-08E2-46B4-A71D-90ADF461A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97" y="2814359"/>
            <a:ext cx="8229707" cy="18835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9746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67.1 First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532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67.1 First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Part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Type ‘</a:t>
            </a:r>
            <a:r>
              <a:rPr lang="en-US" sz="1800" b="1" dirty="0" err="1">
                <a:solidFill>
                  <a:schemeClr val="tx1"/>
                </a:solidFill>
              </a:rPr>
              <a:t>rfce</a:t>
            </a:r>
            <a:r>
              <a:rPr lang="en-US" sz="1800" b="1" dirty="0">
                <a:solidFill>
                  <a:schemeClr val="tx1"/>
                </a:solidFill>
              </a:rPr>
              <a:t>’ (React Functional Component ES7)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 are four steps to implement.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First Step: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Import React, {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useReducer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} from ‘react’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Import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from ‘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https://www.youtube.com/watch?v=imjfiXxvMD8&amp;list=PLC3y8-rFHvwgg3vaYJgHGnModB54rxOk3&amp;index=67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69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67.1 First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Part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First Step: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Import React, {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useReducer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} from ‘react’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Import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from ‘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https://www.youtube.com/watch?v=imjfiXxvMD8&amp;list=PLC3y8-rFHvwgg3vaYJgHGnModB54rxOk3&amp;index=67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29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67.2 Second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060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67.2 Second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33843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Part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Second Step 2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Last time, we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useState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//const { posts,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setPosts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} =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([])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time, we use initialize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const </a:t>
            </a:r>
            <a:r>
              <a:rPr lang="en-US" sz="1800" b="1" dirty="0" err="1">
                <a:solidFill>
                  <a:schemeClr val="tx1"/>
                </a:solidFill>
              </a:rPr>
              <a:t>initialState</a:t>
            </a:r>
            <a:r>
              <a:rPr lang="en-US" sz="1800" b="1" dirty="0">
                <a:solidFill>
                  <a:schemeClr val="tx1"/>
                </a:solidFill>
              </a:rPr>
              <a:t> =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loading: true,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error: ‘’,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post: {}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https://www.youtube.com/watch?v=imjfiXxvMD8&amp;list=PLC3y8-rFHvwgg3vaYJgHGnModB54rxOk3&amp;index=67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4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4751</TotalTime>
  <Words>1093</Words>
  <Application>Microsoft Office PowerPoint</Application>
  <PresentationFormat>On-screen Show (4:3)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67 Fetch Data by useEffect 02</vt:lpstr>
      <vt:lpstr>67 Fetch Data by useEffect 02</vt:lpstr>
      <vt:lpstr>67 Fetch Data by useEffect 02</vt:lpstr>
      <vt:lpstr>67 Fetch Data by useEffect 02</vt:lpstr>
      <vt:lpstr>67.1 First Step</vt:lpstr>
      <vt:lpstr>67.1 First Step</vt:lpstr>
      <vt:lpstr>67.1 First Step</vt:lpstr>
      <vt:lpstr>67.2 Second Step</vt:lpstr>
      <vt:lpstr>67.2 Second Step</vt:lpstr>
      <vt:lpstr>67.2 Second Step</vt:lpstr>
      <vt:lpstr>67.3 Third Step</vt:lpstr>
      <vt:lpstr>67.3 Third Step</vt:lpstr>
      <vt:lpstr>67.3 Third Step</vt:lpstr>
      <vt:lpstr>67.4 Fourth Step</vt:lpstr>
      <vt:lpstr>67.4 Fourth Step</vt:lpstr>
      <vt:lpstr>67.5 Display of Data Reducer 02</vt:lpstr>
      <vt:lpstr>67.5 Display of Data Reducer 02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1472</cp:revision>
  <dcterms:created xsi:type="dcterms:W3CDTF">2018-09-28T16:40:41Z</dcterms:created>
  <dcterms:modified xsi:type="dcterms:W3CDTF">2020-04-17T23:47:16Z</dcterms:modified>
</cp:coreProperties>
</file>