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3" r:id="rId14"/>
    <p:sldId id="275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102" d="100"/>
          <a:sy n="102" d="100"/>
        </p:scale>
        <p:origin x="25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7OWXtbiXX8&amp;list=PLC3y8-rFHvwgg3vaYJgHGnModB54rxOk3&amp;index=9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7OWXtbiXX8&amp;list=PLC3y8-rFHvwgg3vaYJgHGnModB54rxOk3&amp;index=9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7OWXtbiXX8&amp;list=PLC3y8-rFHvwgg3vaYJgHGnModB54rxOk3&amp;index=9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7OWXtbiXX8&amp;list=PLC3y8-rFHvwgg3vaYJgHGnModB54rxOk3&amp;index=9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m7OWXtbiXX8&amp;list=PLC3y8-rFHvwgg3vaYJgHGnModB54rxOk3&amp;index=9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m7OWXtbiXX8&amp;list=PLC3y8-rFHvwgg3vaYJgHGnModB54rxOk3&amp;index=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7OWXtbiXX8&amp;list=PLC3y8-rFHvwgg3vaYJgHGnModB54rxOk3&amp;index=9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m7OWXtbiXX8&amp;list=PLC3y8-rFHvwgg3vaYJgHGnModB54rxOk3&amp;index=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m7OWXtbiXX8&amp;list=PLC3y8-rFHvwgg3vaYJgHGnModB54rxOk3&amp;index=9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m7OWXtbiXX8&amp;list=PLC3y8-rFHvwgg3vaYJgHGnModB54rxOk3&amp;index=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m7OWXtbiXX8&amp;list=PLC3y8-rFHvwgg3vaYJgHGnModB54rxOk3&amp;index=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Props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Props for Class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12241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Summary: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Functional component: Use props as the passing parameter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Class Component: Use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this.props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to access the </a:t>
            </a:r>
            <a:r>
              <a:rPr lang="en-US" altLang="zh-TW" sz="1600" b="1">
                <a:solidFill>
                  <a:schemeClr val="tx1"/>
                </a:solidFill>
                <a:latin typeface="+mj-lt"/>
              </a:rPr>
              <a:t>passing parameter.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Console.log output should be used outside the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https://www.youtube.com/watch?v=m7OWXtbiXX8&amp;list=PLC3y8-rFHvwgg3vaYJgHGnModB54rxOk3&amp;index=9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73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9.2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567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9.2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43924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1. What is props?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 In React, the passing parameter is called ‘props’.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2. If we have component Greet, how to pass name=‘Peter’ and role=‘React Developer’ props to the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functional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components?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a) Caller: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&lt;div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className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=‘App’&gt;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&lt;Greet name=‘peter’ role=‘React Developer’ 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&lt;/div&gt;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b) Functional component with arrow function: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const Greet = (props) =&gt;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console.log (‘name : { props.name} role: {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props.role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} ‘)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return &lt;h1&gt;name: {props.name} role: {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props.role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} &lt;/h1&gt;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}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https://www.youtube.com/watch?v=m7OWXtbiXX8&amp;list=PLC3y8-rFHvwgg3vaYJgHGnModB54rxOk3&amp;index=9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62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9.2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4795"/>
            <a:ext cx="8219256" cy="26682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3. If we have component Greet1, how to pass name=‘Peter’ and role=‘React Developer’ props to the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class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components?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Ans: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a) Caller: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&lt;div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className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=‘App’&gt;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  &lt;Greet1 name=‘peter’ role=‘React Developer’ 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&lt;/div&gt;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https://www.youtube.com/watch?v=m7OWXtbiXX8&amp;list=PLC3y8-rFHvwgg3vaYJgHGnModB54rxOk3&amp;index=9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042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9.2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4795"/>
            <a:ext cx="8219256" cy="41084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3-b) Functional component with arrow function: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class Greet1 extends Component 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render () 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{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console.log (‘name : { props.name} role: {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props.role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} ‘)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return (</a:t>
            </a:r>
          </a:p>
          <a:p>
            <a:pPr marL="1714500" lvl="3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&lt;div&gt;</a:t>
            </a:r>
          </a:p>
          <a:p>
            <a:pPr marL="2171700" lvl="4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&lt;h1&gt;name: {props.name} role: {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props.role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} &lt;/h1&gt;</a:t>
            </a:r>
          </a:p>
          <a:p>
            <a:pPr marL="1714500" lvl="3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&lt;/div&gt;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https://www.youtube.com/watch?v=m7OWXtbiXX8&amp;list=PLC3y8-rFHvwgg3vaYJgHGnModB54rxOk3&amp;index=9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680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Props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8640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Props: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component Greet can be re-used as many times as you want, for example, you can call Greet three times.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https://www.youtube.com/watch?v=m7OWXtbiXX8&amp;list=PLC3y8-rFHvwgg3vaYJgHGnModB54rxOk3&amp;index=9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CC71A3-AA8B-4CE8-825B-FBFA06CA8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370620"/>
            <a:ext cx="2448272" cy="159137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C75F99-649F-4A3D-B99C-28474D8EA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277" y="2347669"/>
            <a:ext cx="3077901" cy="385711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E4452E-9768-460F-9662-B00415B6E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104" y="3987542"/>
            <a:ext cx="3454709" cy="21265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03F57C-CA64-4303-903B-A929732C12A4}"/>
              </a:ext>
            </a:extLst>
          </p:cNvPr>
          <p:cNvSpPr/>
          <p:nvPr/>
        </p:nvSpPr>
        <p:spPr>
          <a:xfrm>
            <a:off x="3995936" y="4437112"/>
            <a:ext cx="93610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12F1F-D596-4823-831A-91FDB7F0F1D3}"/>
              </a:ext>
            </a:extLst>
          </p:cNvPr>
          <p:cNvSpPr/>
          <p:nvPr/>
        </p:nvSpPr>
        <p:spPr>
          <a:xfrm>
            <a:off x="6553200" y="4941168"/>
            <a:ext cx="1475184" cy="11728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A707C1-378D-4A16-B759-A399E4960A9E}"/>
              </a:ext>
            </a:extLst>
          </p:cNvPr>
          <p:cNvCxnSpPr>
            <a:stCxn id="10" idx="3"/>
          </p:cNvCxnSpPr>
          <p:nvPr/>
        </p:nvCxnSpPr>
        <p:spPr>
          <a:xfrm>
            <a:off x="4932040" y="4689140"/>
            <a:ext cx="1621160" cy="8280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ED6ADC3-FB26-49FC-A029-732D42584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28" y="2357859"/>
            <a:ext cx="3096344" cy="359987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365E82-B02F-44DB-B96F-AE7987B6D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593927"/>
            <a:ext cx="3771900" cy="20288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Props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886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Props: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Greet.js, we can have passing parameter ‘props’ as a convention, you can use other name but props is a convention for passing parameter.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4"/>
              </a:rPr>
              <a:t>https://www.youtube.com/watch?v=m7OWXtbiXX8&amp;list=PLC3y8-rFHvwgg3vaYJgHGnModB54rxOk3&amp;index=9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03F57C-CA64-4303-903B-A929732C12A4}"/>
              </a:ext>
            </a:extLst>
          </p:cNvPr>
          <p:cNvSpPr/>
          <p:nvPr/>
        </p:nvSpPr>
        <p:spPr>
          <a:xfrm>
            <a:off x="1989076" y="4366370"/>
            <a:ext cx="151216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12F1F-D596-4823-831A-91FDB7F0F1D3}"/>
              </a:ext>
            </a:extLst>
          </p:cNvPr>
          <p:cNvSpPr/>
          <p:nvPr/>
        </p:nvSpPr>
        <p:spPr>
          <a:xfrm>
            <a:off x="5652120" y="3429000"/>
            <a:ext cx="2401466" cy="7287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A707C1-378D-4A16-B759-A399E4960A9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501244" y="3793399"/>
            <a:ext cx="2150876" cy="8249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30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4133C06-F1A9-40A6-8B28-57A99973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25" y="2407722"/>
            <a:ext cx="5314925" cy="31399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Props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886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Props: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FN + F-12 to see console output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https://www.youtube.com/watch?v=m7OWXtbiXX8&amp;list=PLC3y8-rFHvwgg3vaYJgHGnModB54rxOk3&amp;index=9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29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1E4A80D-731C-4ED5-8A3C-358CFCEE4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65484"/>
            <a:ext cx="3799854" cy="39846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D5C630-F29A-4D0A-8967-51C9A002A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719" y="2537015"/>
            <a:ext cx="4491738" cy="164841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Props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6184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Props: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Let’s pass in the second argument.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4"/>
              </a:rPr>
              <a:t>https://www.youtube.com/watch?v=m7OWXtbiXX8&amp;list=PLC3y8-rFHvwgg3vaYJgHGnModB54rxOk3&amp;index=9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03F57C-CA64-4303-903B-A929732C12A4}"/>
              </a:ext>
            </a:extLst>
          </p:cNvPr>
          <p:cNvSpPr/>
          <p:nvPr/>
        </p:nvSpPr>
        <p:spPr>
          <a:xfrm>
            <a:off x="1475656" y="4293096"/>
            <a:ext cx="2791742" cy="577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12F1F-D596-4823-831A-91FDB7F0F1D3}"/>
              </a:ext>
            </a:extLst>
          </p:cNvPr>
          <p:cNvSpPr/>
          <p:nvPr/>
        </p:nvSpPr>
        <p:spPr>
          <a:xfrm>
            <a:off x="4788023" y="3140968"/>
            <a:ext cx="4055433" cy="7287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A707C1-378D-4A16-B759-A399E4960A9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267398" y="3505367"/>
            <a:ext cx="520625" cy="10763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25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Props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886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Props: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FN + F-12 to see console output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https://www.youtube.com/watch?v=m7OWXtbiXX8&amp;list=PLC3y8-rFHvwgg3vaYJgHGnModB54rxOk3&amp;index=9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98410-2DB2-440A-80B3-7A60C45E8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00" y="2405200"/>
            <a:ext cx="7839000" cy="34038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1327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9.1 Props for Class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141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97E201B-9F38-4686-A1DE-E94F22826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43" y="3226754"/>
            <a:ext cx="4392798" cy="16319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4F9272-289D-42CC-BBFE-6E37C99DB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82" y="2574219"/>
            <a:ext cx="3765376" cy="377296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Props for Class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219256" cy="10894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Props: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Class component does not have passing props like function.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Just accessed by ‘this’ keyword. Use Console.log () inside the render() but outside the return (&lt;element&gt;)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4"/>
              </a:rPr>
              <a:t>https://www.youtube.com/watch?v=m7OWXtbiXX8&amp;list=PLC3y8-rFHvwgg3vaYJgHGnModB54rxOk3&amp;index=9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03F57C-CA64-4303-903B-A929732C12A4}"/>
              </a:ext>
            </a:extLst>
          </p:cNvPr>
          <p:cNvSpPr/>
          <p:nvPr/>
        </p:nvSpPr>
        <p:spPr>
          <a:xfrm>
            <a:off x="1431017" y="4950797"/>
            <a:ext cx="279174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12F1F-D596-4823-831A-91FDB7F0F1D3}"/>
              </a:ext>
            </a:extLst>
          </p:cNvPr>
          <p:cNvSpPr/>
          <p:nvPr/>
        </p:nvSpPr>
        <p:spPr>
          <a:xfrm>
            <a:off x="4731552" y="3808135"/>
            <a:ext cx="4104457" cy="7287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A707C1-378D-4A16-B759-A399E4960A9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222759" y="4172534"/>
            <a:ext cx="508793" cy="9222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62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Props for Class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219256" cy="886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Props: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FN + F-12 to see console output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https://www.youtube.com/watch?v=m7OWXtbiXX8&amp;list=PLC3y8-rFHvwgg3vaYJgHGnModB54rxOk3&amp;index=9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3B0C23-091B-40B8-A032-2426D0596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16" y="2544952"/>
            <a:ext cx="8028384" cy="35156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5219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3918</TotalTime>
  <Words>742</Words>
  <Application>Microsoft Office PowerPoint</Application>
  <PresentationFormat>On-screen Show (4:3)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9 Props</vt:lpstr>
      <vt:lpstr>9 Props</vt:lpstr>
      <vt:lpstr>9 Props</vt:lpstr>
      <vt:lpstr>9 Props</vt:lpstr>
      <vt:lpstr>9 Props</vt:lpstr>
      <vt:lpstr>9 Props</vt:lpstr>
      <vt:lpstr>9.1 Props for Class Component</vt:lpstr>
      <vt:lpstr>9.1 Props for Class Component</vt:lpstr>
      <vt:lpstr>9.1 Props for Class Component</vt:lpstr>
      <vt:lpstr>9.1 Props for Class Component</vt:lpstr>
      <vt:lpstr>9.2 Quiz</vt:lpstr>
      <vt:lpstr>9.2 Quiz</vt:lpstr>
      <vt:lpstr>9.2 Quiz</vt:lpstr>
      <vt:lpstr>9.2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1304</cp:revision>
  <dcterms:created xsi:type="dcterms:W3CDTF">2018-09-28T16:40:41Z</dcterms:created>
  <dcterms:modified xsi:type="dcterms:W3CDTF">2020-06-28T20:14:15Z</dcterms:modified>
</cp:coreProperties>
</file>