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3" r:id="rId4"/>
    <p:sldId id="268" r:id="rId5"/>
    <p:sldId id="269" r:id="rId6"/>
    <p:sldId id="270" r:id="rId7"/>
    <p:sldId id="271" r:id="rId8"/>
    <p:sldId id="274" r:id="rId9"/>
    <p:sldId id="275" r:id="rId10"/>
    <p:sldId id="272" r:id="rId11"/>
    <p:sldId id="25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2" d="100"/>
          <a:sy n="92" d="100"/>
        </p:scale>
        <p:origin x="138" y="2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3j8St50fNY&amp;list=PLC3y8-rFHvwgg3vaYJgHGnModB54rxOk3&amp;index=38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38 Context 1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352928" cy="158417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rgbClr val="C00000"/>
                </a:solidFill>
                <a:latin typeface="+mj-lt"/>
              </a:rPr>
              <a:t>Context provides a way to pass data through the component tree without having to pass props down manually at every level.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now know why context is needed.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discuss how to use the context API. 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08012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 this discussion, we discuss React Context.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do we need for the context API?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8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5"/>
            <a:ext cx="8352928" cy="25758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Context (con: together, texture: weave) means connection together.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Consider a React Application has a lot of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have AppComponent as the root component</a:t>
            </a:r>
            <a:endParaRPr lang="en-US" altLang="zh-TW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Within the AppComponent at different level are several other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At the first level, we have components A, B, and C. Nested within component B is component D. Nested within component C is component E. Nested within component E is component F. We have three levels in total.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93305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23591" y="3369197"/>
            <a:ext cx="528466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83731" y="4629337"/>
            <a:ext cx="52846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89357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43871" y="3369197"/>
            <a:ext cx="528466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86262" y="55172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517232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9329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16200000" flipH="1">
            <a:off x="4141431" y="5404349"/>
            <a:ext cx="219416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58536" y="5407524"/>
            <a:ext cx="21941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82335" y="6007387"/>
            <a:ext cx="17181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9313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requirement in our application is that the component A, D, and F are supposed to display the logged in user name.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That information is maintained as a property in the AppComponent.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To be able to display the user name in the nested components.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need to pass down the  username as a props.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67282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602224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39149" y="3093409"/>
            <a:ext cx="497350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60222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99289" y="4353549"/>
            <a:ext cx="49735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60222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59429" y="3093409"/>
            <a:ext cx="497350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3979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2901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49090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1301" y="5173133"/>
            <a:ext cx="33332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06974" y="5167740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10327" y="5891173"/>
            <a:ext cx="3158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79809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723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21630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component A, it is very straightforward. Directly pass it as props.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component D, however, we have the intermediate component B.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So we have to pass down the username as a prop to component B and that in turn has to pass down the prop to component 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scenario is somewhat similar for component F as well. The prop has to be passed through component C, and then component E, and finally to component F.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84864" y="3529289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324624" y="472796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69500" y="3084513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844904" y="472796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29640" y="4344653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65184" y="4727969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89780" y="3084513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844904" y="5505311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65184" y="5494525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65184" y="6246843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126408" y="5318763"/>
            <a:ext cx="37309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652081" y="5313370"/>
            <a:ext cx="36231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659200" y="6072807"/>
            <a:ext cx="34807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357072" y="3654555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79728" y="436256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332006" y="442753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332006" y="515432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A64346-4CCB-4361-BD13-6FE833EB33BC}"/>
              </a:ext>
            </a:extLst>
          </p:cNvPr>
          <p:cNvSpPr/>
          <p:nvPr/>
        </p:nvSpPr>
        <p:spPr>
          <a:xfrm>
            <a:off x="6966648" y="509471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B0AD57-4FFE-4D1F-8CA0-D5B78F964FA5}"/>
              </a:ext>
            </a:extLst>
          </p:cNvPr>
          <p:cNvSpPr/>
          <p:nvPr/>
        </p:nvSpPr>
        <p:spPr>
          <a:xfrm>
            <a:off x="6966648" y="5821501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66A551-FDCE-43C6-A212-CE5C2CB712B9}"/>
              </a:ext>
            </a:extLst>
          </p:cNvPr>
          <p:cNvSpPr/>
          <p:nvPr/>
        </p:nvSpPr>
        <p:spPr>
          <a:xfrm>
            <a:off x="6889937" y="436256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202126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206168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 even though components B, C, and E do not need the prop, we still need to  send the prop through them to be able to pass it to components further down in the tree.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2924944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3926350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381531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39263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3641671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392635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381531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465313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4725144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5527063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491866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4527870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328226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050210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35857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362591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3651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3632297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365104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11064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96371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282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scenario is similar to component F as well. The prop has to be passed through Component C, E, and finally F.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Even Component C and E do not need the prop, we still need to send prop through them in order to pass further down in the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This is where context come into the picture.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331536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53021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60450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864648" y="4146900"/>
            <a:ext cx="76663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53021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124788" y="2886760"/>
            <a:ext cx="766632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33979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32901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121098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45297" y="5137129"/>
            <a:ext cx="40533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13173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74323" y="5927177"/>
            <a:ext cx="387842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456802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2014736" y="4164812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22978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98410" y="5034929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23616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96897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761058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3083404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86472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Image if the components are nested five or ten levels deep, all the components in between would have to forward the prop.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especially becomes a problem for certain type of props, such as, language preference, UI team, and authenticated user which are pretty much required by many components in your application.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429000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43040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4145727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1571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22920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3111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995922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03192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832282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55426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40897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12997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13635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61469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98446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38 Context 1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6"/>
            <a:ext cx="8352928" cy="161767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React Context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would be nice is if we could directly send data to the required component without having manually drill down the props through every level of the component tree.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where the context comes into the picture.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hlinkClick r:id="rId2"/>
              </a:rPr>
              <a:t>https://www.youtube.com/watch?v=j3j8St50fNY&amp;list=PLC3y8-rFHvwgg3vaYJgHGnModB54rxOk3&amp;index=38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2020/5/25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F3B87-61C9-4D4F-845A-18B53CDDA0B4}"/>
              </a:ext>
            </a:extLst>
          </p:cNvPr>
          <p:cNvSpPr/>
          <p:nvPr/>
        </p:nvSpPr>
        <p:spPr>
          <a:xfrm>
            <a:off x="3419872" y="3429000"/>
            <a:ext cx="1656184" cy="43204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40B47C-8F93-4FC4-81D0-35C391B59DDE}"/>
              </a:ext>
            </a:extLst>
          </p:cNvPr>
          <p:cNvSpPr/>
          <p:nvPr/>
        </p:nvSpPr>
        <p:spPr>
          <a:xfrm>
            <a:off x="1259632" y="4430406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6174D81-3E84-4F4D-B5A0-6B7BAC57F41D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5400000">
            <a:off x="270314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77C73DF-B0D7-4E98-9416-7FE3DC864E03}"/>
              </a:ext>
            </a:extLst>
          </p:cNvPr>
          <p:cNvSpPr/>
          <p:nvPr/>
        </p:nvSpPr>
        <p:spPr>
          <a:xfrm>
            <a:off x="377991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4897540-D724-4DE8-8470-D3C730BF55B0}"/>
              </a:ext>
            </a:extLst>
          </p:cNvPr>
          <p:cNvCxnSpPr>
            <a:stCxn id="7" idx="2"/>
            <a:endCxn id="15" idx="0"/>
          </p:cNvCxnSpPr>
          <p:nvPr/>
        </p:nvCxnSpPr>
        <p:spPr>
          <a:xfrm rot="5400000">
            <a:off x="3963285" y="4145727"/>
            <a:ext cx="56935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8F14F-CE87-4C27-9EA2-770ED4995169}"/>
              </a:ext>
            </a:extLst>
          </p:cNvPr>
          <p:cNvSpPr/>
          <p:nvPr/>
        </p:nvSpPr>
        <p:spPr>
          <a:xfrm>
            <a:off x="6300192" y="4430406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AE4378E-741C-4654-9F80-861B0BCE4816}"/>
              </a:ext>
            </a:extLst>
          </p:cNvPr>
          <p:cNvCxnSpPr>
            <a:stCxn id="7" idx="2"/>
            <a:endCxn id="18" idx="0"/>
          </p:cNvCxnSpPr>
          <p:nvPr/>
        </p:nvCxnSpPr>
        <p:spPr>
          <a:xfrm rot="16200000" flipH="1">
            <a:off x="5223425" y="2885587"/>
            <a:ext cx="569358" cy="2520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FB9DFA5-A109-4685-8784-CBA97D5F7F4E}"/>
              </a:ext>
            </a:extLst>
          </p:cNvPr>
          <p:cNvSpPr/>
          <p:nvPr/>
        </p:nvSpPr>
        <p:spPr>
          <a:xfrm>
            <a:off x="3779912" y="5157192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C857F-3D17-4F8B-A9D5-04EC8BB56533}"/>
              </a:ext>
            </a:extLst>
          </p:cNvPr>
          <p:cNvSpPr/>
          <p:nvPr/>
        </p:nvSpPr>
        <p:spPr>
          <a:xfrm>
            <a:off x="6300192" y="5229200"/>
            <a:ext cx="936104" cy="40424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85AE9-CDFA-4FF5-9943-7A7183005579}"/>
              </a:ext>
            </a:extLst>
          </p:cNvPr>
          <p:cNvSpPr/>
          <p:nvPr/>
        </p:nvSpPr>
        <p:spPr>
          <a:xfrm>
            <a:off x="6300192" y="6031119"/>
            <a:ext cx="936104" cy="40424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566D521-4785-4387-B645-1B937EDCCD62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4086694" y="4995922"/>
            <a:ext cx="322540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3A72A48-D7CC-4880-84E8-F7FAA91F2504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 rot="5400000">
            <a:off x="6570970" y="5031926"/>
            <a:ext cx="39454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45C6B26-416A-443E-8731-E1F60617843D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rot="5400000">
            <a:off x="6569408" y="5832282"/>
            <a:ext cx="397673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525F62D-AB6B-4C83-B1E1-DE9D89703FF1}"/>
              </a:ext>
            </a:extLst>
          </p:cNvPr>
          <p:cNvSpPr/>
          <p:nvPr/>
        </p:nvSpPr>
        <p:spPr>
          <a:xfrm>
            <a:off x="5292080" y="3554266"/>
            <a:ext cx="1152128" cy="3004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8F401-7554-4D5D-92F7-F4E7B6C66F0B}"/>
              </a:ext>
            </a:extLst>
          </p:cNvPr>
          <p:cNvSpPr/>
          <p:nvPr/>
        </p:nvSpPr>
        <p:spPr>
          <a:xfrm>
            <a:off x="1852619" y="40897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AB0F72-9268-4A3B-BD4E-9DA5BA29DC71}"/>
              </a:ext>
            </a:extLst>
          </p:cNvPr>
          <p:cNvSpPr/>
          <p:nvPr/>
        </p:nvSpPr>
        <p:spPr>
          <a:xfrm>
            <a:off x="4267014" y="4129975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FF77C4-1791-4639-B0C4-8A40A14D33C2}"/>
              </a:ext>
            </a:extLst>
          </p:cNvPr>
          <p:cNvSpPr/>
          <p:nvPr/>
        </p:nvSpPr>
        <p:spPr>
          <a:xfrm>
            <a:off x="4267014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4EF50C-E076-49DA-A951-C09F39B898AD}"/>
              </a:ext>
            </a:extLst>
          </p:cNvPr>
          <p:cNvSpPr/>
          <p:nvPr/>
        </p:nvSpPr>
        <p:spPr>
          <a:xfrm>
            <a:off x="6861818" y="4136353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9EB45D-1CD2-4141-A8CA-04B318F12788}"/>
              </a:ext>
            </a:extLst>
          </p:cNvPr>
          <p:cNvSpPr/>
          <p:nvPr/>
        </p:nvSpPr>
        <p:spPr>
          <a:xfrm>
            <a:off x="6856292" y="4869160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1D5C6-32E8-4DEE-B3B4-39765455F076}"/>
              </a:ext>
            </a:extLst>
          </p:cNvPr>
          <p:cNvSpPr/>
          <p:nvPr/>
        </p:nvSpPr>
        <p:spPr>
          <a:xfrm>
            <a:off x="6856292" y="5614696"/>
            <a:ext cx="910704" cy="300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username</a:t>
            </a:r>
          </a:p>
        </p:txBody>
      </p:sp>
    </p:spTree>
    <p:extLst>
      <p:ext uri="{BB962C8B-B14F-4D97-AF65-F5344CB8AC3E}">
        <p14:creationId xmlns:p14="http://schemas.microsoft.com/office/powerpoint/2010/main" val="1964873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3512</TotalTime>
  <Words>847</Words>
  <Application>Microsoft Office PowerPoint</Application>
  <PresentationFormat>On-screen Show (4:3)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佈景主題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38 Context 1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1127</cp:revision>
  <dcterms:created xsi:type="dcterms:W3CDTF">2018-09-28T16:40:41Z</dcterms:created>
  <dcterms:modified xsi:type="dcterms:W3CDTF">2020-05-25T17:24:40Z</dcterms:modified>
</cp:coreProperties>
</file>