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100" d="100"/>
          <a:sy n="100" d="100"/>
        </p:scale>
        <p:origin x="2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ORZ1GmjaMc&amp;list=PLC3y8-rFHvwgg3vaYJgHGnModB54rxOk3&amp;index=10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ORZ1GmjaMc&amp;list=PLC3y8-rFHvwgg3vaYJgHGnModB54rxOk3&amp;index=1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ORZ1GmjaMc&amp;list=PLC3y8-rFHvwgg3vaYJgHGnModB54rxOk3&amp;index=10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ORZ1GmjaMc&amp;list=PLC3y8-rFHvwgg3vaYJgHGnModB54rxOk3&amp;index=10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ORZ1GmjaMc&amp;list=PLC3y8-rFHvwgg3vaYJgHGnModB54rxOk3&amp;index=10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ORZ1GmjaMc&amp;list=PLC3y8-rFHvwgg3vaYJgHGnModB54rxOk3&amp;index=1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ORZ1GmjaMc&amp;list=PLC3y8-rFHvwgg3vaYJgHGnModB54rxOk3&amp;index=1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ORZ1GmjaMc&amp;list=PLC3y8-rFHvwgg3vaYJgHGnModB54rxOk3&amp;index=1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ORZ1GmjaMc&amp;list=PLC3y8-rFHvwgg3vaYJgHGnModB54rxOk3&amp;index=1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ORZ1GmjaMc&amp;list=PLC3y8-rFHvwgg3vaYJgHGnModB54rxOk3&amp;index=1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4ORZ1GmjaMc&amp;list=PLC3y8-rFHvwgg3vaYJgHGnModB54rxOk3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ORZ1GmjaMc&amp;list=PLC3y8-rFHvwgg3vaYJgHGnModB54rxOk3&amp;index=1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4ORZ1GmjaMc&amp;list=PLC3y8-rFHvwgg3vaYJgHGnModB54rxOk3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State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42484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Message.js: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Step 4 and final step: add the listen to the click event on this button and change the message. We will take a look at event handling in React in the next discussion.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add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attribute for event handling.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&lt;button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= {} &gt;Subscribe&lt;/button&gt;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event handler is in the curly brace. Event handler is an arrow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&lt;button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= { () =&gt;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this.changeMessage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() } &gt; Subscribe&lt;/button&gt;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need to define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this.ChangeMessage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changeMessage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()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this.setState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({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Message: “Thanks for Subscribing.”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)};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https://www.youtube.com/watch?v=4ORZ1GmjaMc&amp;list=PLC3y8-rFHvwgg3vaYJgHGnModB54rxOk3&amp;index=10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5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79F92F0-C635-4E15-A85A-9361963D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13722"/>
            <a:ext cx="4913613" cy="39947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7920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Message.js: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https://www.youtube.com/watch?v=4ORZ1GmjaMc&amp;list=PLC3y8-rFHvwgg3vaYJgHGnModB54rxOk3&amp;index=10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E4469B-CDCA-4217-A260-F27CF4048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178" y="4606086"/>
            <a:ext cx="3070572" cy="175003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B179B0-8A98-4095-B3E2-69DE031BC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178" y="2341572"/>
            <a:ext cx="3150270" cy="15385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3DECC86-6C53-4BBF-BA47-6DFCBBB40423}"/>
              </a:ext>
            </a:extLst>
          </p:cNvPr>
          <p:cNvSpPr/>
          <p:nvPr/>
        </p:nvSpPr>
        <p:spPr>
          <a:xfrm>
            <a:off x="1626831" y="5101757"/>
            <a:ext cx="2664296" cy="4042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3F6E5-AFB5-4C90-8BD4-D015B896CCB5}"/>
              </a:ext>
            </a:extLst>
          </p:cNvPr>
          <p:cNvSpPr/>
          <p:nvPr/>
        </p:nvSpPr>
        <p:spPr>
          <a:xfrm>
            <a:off x="1043608" y="3778862"/>
            <a:ext cx="3528392" cy="8408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0E33E2-684C-4757-9BDB-514AEC804DFC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H="1" flipV="1">
            <a:off x="2807804" y="4619703"/>
            <a:ext cx="151175" cy="4820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96E1A6-5195-4255-BC5A-95B4FF7682B0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7120464" y="3880076"/>
            <a:ext cx="39849" cy="7260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371FCE-6414-404F-A724-E84C696D11A0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291127" y="3654527"/>
            <a:ext cx="2664296" cy="16493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1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138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80997"/>
            <a:ext cx="8219256" cy="33441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1. What is state?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Ans: </a:t>
            </a:r>
            <a:r>
              <a:rPr lang="en-US" sz="1800" dirty="0">
                <a:solidFill>
                  <a:schemeClr val="tx1"/>
                </a:solidFill>
              </a:rPr>
              <a:t>State is managed within the component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2. What is difference of State and props?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a) props is parameter passing and immutable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b) state is variable defined in class and mutable.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3. How to access props in functional and class components?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a) functional component: props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b) class component: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this.props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https://www.youtube.com/watch?v=4ORZ1GmjaMc&amp;list=PLC3y8-rFHvwgg3vaYJgHGnModB54rxOk3&amp;index=10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20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80996"/>
            <a:ext cx="8219256" cy="47123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3. How to access state in functional and class components?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a) functional component: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Hook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b) class component: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this.state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4. How to initialized state variable message to “Peter” in class Message?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class Message extends Component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constructor 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    super()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   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=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         message: “Peter”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https://www.youtube.com/watch?v=4ORZ1GmjaMc&amp;list=PLC3y8-rFHvwgg3vaYJgHGnModB54rxOk3&amp;index=10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81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80996"/>
            <a:ext cx="8219256" cy="40642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5. How to render state variable message in &lt;h1&gt; element?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class Message extends Component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render 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    console.log (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this.state.message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    return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       &lt;div&gt;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            &lt;h1&gt; {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this.state.message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} &lt;/h1&gt;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      &lt;/div&gt;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    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https://www.youtube.com/watch?v=4ORZ1GmjaMc&amp;list=PLC3y8-rFHvwgg3vaYJgHGnModB54rxOk3&amp;index=10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155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22020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 vs. State: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Props get passed to the component and state is managed within the component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Analogy for this would be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function parameters against variables declared within the function body.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Because a parent usually passes down the props to the child component,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props are immutable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 The parent owns the props and cannot be changed by the children. State, on the other hand, is managed within the component and hence, the component has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fully controlled to change to change the state.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https://www.youtube.com/watch?v=4ORZ1GmjaMc&amp;list=PLC3y8-rFHvwgg3vaYJgHGnModB54rxOk3&amp;index=10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189769-6C59-4111-B31B-1E962B0C39C9}"/>
              </a:ext>
            </a:extLst>
          </p:cNvPr>
          <p:cNvSpPr/>
          <p:nvPr/>
        </p:nvSpPr>
        <p:spPr>
          <a:xfrm>
            <a:off x="898612" y="4077072"/>
            <a:ext cx="3384375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Props get passed to the component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Function parameters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Props are immutable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props – Functional Components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this.props</a:t>
            </a:r>
            <a:r>
              <a:rPr lang="en-US" sz="1400" dirty="0">
                <a:solidFill>
                  <a:schemeClr val="tx1"/>
                </a:solidFill>
              </a:rPr>
              <a:t> – Class Components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03C4DA-3B32-4DC1-8D37-901E5749917D}"/>
              </a:ext>
            </a:extLst>
          </p:cNvPr>
          <p:cNvSpPr/>
          <p:nvPr/>
        </p:nvSpPr>
        <p:spPr>
          <a:xfrm>
            <a:off x="826604" y="3771455"/>
            <a:ext cx="10801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A63A66-DB66-4FD5-A7C8-5D647E49275D}"/>
              </a:ext>
            </a:extLst>
          </p:cNvPr>
          <p:cNvSpPr/>
          <p:nvPr/>
        </p:nvSpPr>
        <p:spPr>
          <a:xfrm>
            <a:off x="5147084" y="4081228"/>
            <a:ext cx="3384376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State is managed within the component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Variables declared in the function body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State can be changed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useState</a:t>
            </a:r>
            <a:r>
              <a:rPr lang="en-US" sz="1400" dirty="0">
                <a:solidFill>
                  <a:schemeClr val="tx1"/>
                </a:solidFill>
              </a:rPr>
              <a:t> Hook – Functional Component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this.state</a:t>
            </a:r>
            <a:r>
              <a:rPr lang="en-US" sz="1400" dirty="0">
                <a:solidFill>
                  <a:schemeClr val="tx1"/>
                </a:solidFill>
              </a:rPr>
              <a:t> – Class Component.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709A9C-B9E3-4007-BDA9-353A281DDA1D}"/>
              </a:ext>
            </a:extLst>
          </p:cNvPr>
          <p:cNvSpPr/>
          <p:nvPr/>
        </p:nvSpPr>
        <p:spPr>
          <a:xfrm>
            <a:off x="5116814" y="3810067"/>
            <a:ext cx="10801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State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2645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 vs. State: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functional components, props can be accessed using the props parameter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class components, props can be accessed using 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this.props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State,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on the other hand, can be accessed using 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useState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Hook in functional component and 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this.state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in Class Component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Hook are a new feature in React.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When you start on existing projects at your work, you are more likely to encounter class components and the state object rather than 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Hook.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Essentially, you have good understanding of the state in class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https://www.youtube.com/watch?v=4ORZ1GmjaMc&amp;list=PLC3y8-rFHvwgg3vaYJgHGnModB54rxOk3&amp;index=10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826FE-1116-4E48-A19F-02D71C025F86}"/>
              </a:ext>
            </a:extLst>
          </p:cNvPr>
          <p:cNvSpPr/>
          <p:nvPr/>
        </p:nvSpPr>
        <p:spPr>
          <a:xfrm>
            <a:off x="827584" y="4360948"/>
            <a:ext cx="3384375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Props get passed to the component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Function parameters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Props are immutable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props – Functional Components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this.props</a:t>
            </a:r>
            <a:r>
              <a:rPr lang="en-US" sz="1400" dirty="0">
                <a:solidFill>
                  <a:schemeClr val="tx1"/>
                </a:solidFill>
              </a:rPr>
              <a:t> – Class Components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246BFD-9723-4B6A-9008-E5F652E21BDC}"/>
              </a:ext>
            </a:extLst>
          </p:cNvPr>
          <p:cNvSpPr/>
          <p:nvPr/>
        </p:nvSpPr>
        <p:spPr>
          <a:xfrm>
            <a:off x="755576" y="4055331"/>
            <a:ext cx="10801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4D7806-5B74-4AA6-BD53-65BE498B0693}"/>
              </a:ext>
            </a:extLst>
          </p:cNvPr>
          <p:cNvSpPr/>
          <p:nvPr/>
        </p:nvSpPr>
        <p:spPr>
          <a:xfrm>
            <a:off x="5076056" y="4365104"/>
            <a:ext cx="3384376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State is managed within the component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Variables declared in the function body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State can be changed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useState</a:t>
            </a:r>
            <a:r>
              <a:rPr lang="en-US" sz="1400" dirty="0">
                <a:solidFill>
                  <a:schemeClr val="tx1"/>
                </a:solidFill>
              </a:rPr>
              <a:t> Hook – Functional Component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this.state</a:t>
            </a:r>
            <a:r>
              <a:rPr lang="en-US" sz="1400" dirty="0">
                <a:solidFill>
                  <a:schemeClr val="tx1"/>
                </a:solidFill>
              </a:rPr>
              <a:t> – Class Component.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1A1181-235C-4982-8A11-7089420D1923}"/>
              </a:ext>
            </a:extLst>
          </p:cNvPr>
          <p:cNvSpPr/>
          <p:nvPr/>
        </p:nvSpPr>
        <p:spPr>
          <a:xfrm>
            <a:off x="5045786" y="4093943"/>
            <a:ext cx="10801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53515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14369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 vs. State: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Well, that is the comparison between props and state in React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Comoponents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Ultimately, both props and state hold information that influences the UI in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With this understanding, let’s look at an example on how state can be used in class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https://www.youtube.com/watch?v=4ORZ1GmjaMc&amp;list=PLC3y8-rFHvwgg3vaYJgHGnModB54rxOk3&amp;index=10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F8DDFB-9B47-4B3D-BB8D-0378C45FE964}"/>
              </a:ext>
            </a:extLst>
          </p:cNvPr>
          <p:cNvSpPr/>
          <p:nvPr/>
        </p:nvSpPr>
        <p:spPr>
          <a:xfrm>
            <a:off x="827584" y="3590601"/>
            <a:ext cx="3384375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Props get passed to the component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Function parameters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Props are immutable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props – Functional Components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this.props</a:t>
            </a:r>
            <a:r>
              <a:rPr lang="en-US" sz="1400" dirty="0">
                <a:solidFill>
                  <a:schemeClr val="tx1"/>
                </a:solidFill>
              </a:rPr>
              <a:t> – Class Components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FB1713-292A-44BF-B57B-239827D7E219}"/>
              </a:ext>
            </a:extLst>
          </p:cNvPr>
          <p:cNvSpPr/>
          <p:nvPr/>
        </p:nvSpPr>
        <p:spPr>
          <a:xfrm>
            <a:off x="755576" y="3284984"/>
            <a:ext cx="10801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30024-E90E-49E6-8922-3381D5FAB792}"/>
              </a:ext>
            </a:extLst>
          </p:cNvPr>
          <p:cNvSpPr/>
          <p:nvPr/>
        </p:nvSpPr>
        <p:spPr>
          <a:xfrm>
            <a:off x="5076056" y="3594757"/>
            <a:ext cx="3384376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State is managed within the component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Variables declared in the function body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State can be changed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useState</a:t>
            </a:r>
            <a:r>
              <a:rPr lang="en-US" sz="1400" dirty="0">
                <a:solidFill>
                  <a:schemeClr val="tx1"/>
                </a:solidFill>
              </a:rPr>
              <a:t> Hook – Functional Component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this.state</a:t>
            </a:r>
            <a:r>
              <a:rPr lang="en-US" sz="1400" dirty="0">
                <a:solidFill>
                  <a:schemeClr val="tx1"/>
                </a:solidFill>
              </a:rPr>
              <a:t> – Class Component.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061D8D-2C84-4F03-8BCB-FBF7AA2A2395}"/>
              </a:ext>
            </a:extLst>
          </p:cNvPr>
          <p:cNvSpPr/>
          <p:nvPr/>
        </p:nvSpPr>
        <p:spPr>
          <a:xfrm>
            <a:off x="5045786" y="3323596"/>
            <a:ext cx="10801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72706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15841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Message.js: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Add a button below the “Welcome visitor: Peter”, when you click button, the message change into “Thanks you for the Subscribing.”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parameter from parent passed to child need to be changed. The props will not work. We need the state.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https://www.youtube.com/watch?v=4ORZ1GmjaMc&amp;list=PLC3y8-rFHvwgg3vaYJgHGnModB54rxOk3&amp;index=10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13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29523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Message.js: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first step is initializer. We can use constructor in the class Message.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constructor(), we call the super() method. This is required because we extend React Component class and a super() call have to be made to inherit all the data and methods from the base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Then, we create our state object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=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Message: “Welcome visitor”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https://www.youtube.com/watch?v=4ORZ1GmjaMc&amp;list=PLC3y8-rFHvwgg3vaYJgHGnModB54rxOk3&amp;index=10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03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20086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Message.js: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second step is to bind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value in the render function and we do this very similar to props.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Instead of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this.props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we simply use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return statement within curly braces. {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this.state.message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}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https://www.youtube.com/watch?v=4ORZ1GmjaMc&amp;list=PLC3y8-rFHvwgg3vaYJgHGnModB54rxOk3&amp;index=10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BAF88-010B-4162-99DC-BFE59D9D1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429000"/>
            <a:ext cx="3732505" cy="284781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8E71E5-667B-4370-A4F9-A126DE4F4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434" y="3507417"/>
            <a:ext cx="4560366" cy="14082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0823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12961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Message.js: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Because we use the state to render the message, we now have the ability to change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this.message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a button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of that button to change the message.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https://www.youtube.com/watch?v=4ORZ1GmjaMc&amp;list=PLC3y8-rFHvwgg3vaYJgHGnModB54rxOk3&amp;index=10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45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16063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Message.js: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Step 3: Add HTML for a button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need &lt;div&gt; &lt;/div&gt; for multiple HTML statements. Because React want only one HTML element return.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https://www.youtube.com/watch?v=4ORZ1GmjaMc&amp;list=PLC3y8-rFHvwgg3vaYJgHGnModB54rxOk3&amp;index=10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25AC5D-ACBA-4560-AD3E-53E713FE0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071038"/>
            <a:ext cx="4260159" cy="32977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A0AB96-23FA-4AB5-8A62-6D4ACB295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071038"/>
            <a:ext cx="3731381" cy="18373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5127C77-5FF1-477B-8537-841C3EA00AE1}"/>
              </a:ext>
            </a:extLst>
          </p:cNvPr>
          <p:cNvSpPr/>
          <p:nvPr/>
        </p:nvSpPr>
        <p:spPr>
          <a:xfrm>
            <a:off x="1763688" y="5301208"/>
            <a:ext cx="1872208" cy="2160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BA5E7-712A-499B-9D1A-E802FFBC7B44}"/>
              </a:ext>
            </a:extLst>
          </p:cNvPr>
          <p:cNvSpPr/>
          <p:nvPr/>
        </p:nvSpPr>
        <p:spPr>
          <a:xfrm>
            <a:off x="6300192" y="4692370"/>
            <a:ext cx="864096" cy="2160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AE8A11-71D5-45F4-BFE7-BB2578BBB5C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635896" y="4800385"/>
            <a:ext cx="2664296" cy="6088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60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</TotalTime>
  <Words>1347</Words>
  <Application>Microsoft Office PowerPoint</Application>
  <PresentationFormat>On-screen Show (4:3)</PresentationFormat>
  <Paragraphs>203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10 State</vt:lpstr>
      <vt:lpstr>10 State</vt:lpstr>
      <vt:lpstr>10 State</vt:lpstr>
      <vt:lpstr>10 State</vt:lpstr>
      <vt:lpstr>10 State</vt:lpstr>
      <vt:lpstr>10 State</vt:lpstr>
      <vt:lpstr>10 State</vt:lpstr>
      <vt:lpstr>10 State</vt:lpstr>
      <vt:lpstr>10 State</vt:lpstr>
      <vt:lpstr>10 State</vt:lpstr>
      <vt:lpstr>10 State</vt:lpstr>
      <vt:lpstr>10.1 Quiz</vt:lpstr>
      <vt:lpstr>10.1 Quiz</vt:lpstr>
      <vt:lpstr>10.1 Quiz</vt:lpstr>
      <vt:lpstr>10.1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1364</cp:revision>
  <dcterms:created xsi:type="dcterms:W3CDTF">2018-09-28T16:40:41Z</dcterms:created>
  <dcterms:modified xsi:type="dcterms:W3CDTF">2020-06-28T21:33:59Z</dcterms:modified>
</cp:coreProperties>
</file>