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7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87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o5FPaVA9m0&amp;list=PLC3y8-rFHvwgg3vaYJgHGnModB54rxOk3&amp;index=1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7o5FPaVA9m0&amp;list=PLC3y8-rFHvwgg3vaYJgHGnModB54rxOk3&amp;index=1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Conditional Rendering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16.3 Ternary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096344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Ternary Operator (?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: )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FF22B-7A41-445F-8186-FBE566A7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242985"/>
            <a:ext cx="7391400" cy="3714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54574A-6642-4E48-9A40-0F22DC794BE8}"/>
              </a:ext>
            </a:extLst>
          </p:cNvPr>
          <p:cNvSpPr/>
          <p:nvPr/>
        </p:nvSpPr>
        <p:spPr>
          <a:xfrm>
            <a:off x="1979712" y="5085184"/>
            <a:ext cx="2520280" cy="872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8E1A9-AAC0-4F7B-BB1D-F9236AF69F8E}"/>
              </a:ext>
            </a:extLst>
          </p:cNvPr>
          <p:cNvSpPr/>
          <p:nvPr/>
        </p:nvSpPr>
        <p:spPr>
          <a:xfrm>
            <a:off x="6948264" y="3429001"/>
            <a:ext cx="13194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1431D3-0BBE-421D-AA9E-C4AF9291D23D}"/>
              </a:ext>
            </a:extLst>
          </p:cNvPr>
          <p:cNvCxnSpPr>
            <a:stCxn id="9" idx="3"/>
          </p:cNvCxnSpPr>
          <p:nvPr/>
        </p:nvCxnSpPr>
        <p:spPr>
          <a:xfrm flipV="1">
            <a:off x="4499992" y="3573016"/>
            <a:ext cx="2448272" cy="1948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5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16.4 Short Circuit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785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02D60E-B732-4858-8380-66168417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15936"/>
            <a:ext cx="8343900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Short Circuit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096344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Short Circuit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4574A-6642-4E48-9A40-0F22DC794BE8}"/>
              </a:ext>
            </a:extLst>
          </p:cNvPr>
          <p:cNvSpPr/>
          <p:nvPr/>
        </p:nvSpPr>
        <p:spPr>
          <a:xfrm>
            <a:off x="1601672" y="4956642"/>
            <a:ext cx="4050447" cy="5120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8E1A9-AAC0-4F7B-BB1D-F9236AF69F8E}"/>
              </a:ext>
            </a:extLst>
          </p:cNvPr>
          <p:cNvSpPr/>
          <p:nvPr/>
        </p:nvSpPr>
        <p:spPr>
          <a:xfrm>
            <a:off x="7424514" y="3429000"/>
            <a:ext cx="13194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1431D3-0BBE-421D-AA9E-C4AF9291D2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652119" y="3609020"/>
            <a:ext cx="1772395" cy="16036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7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16.5 Summary of Conditional Rendering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919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16.5 Summary of Conditional Rendering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440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1. if / else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2. Element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3. Ternary conditional operator.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4. Short circuit </a:t>
            </a:r>
            <a:r>
              <a:rPr lang="en-US" altLang="zh-TW" sz="1600" b="1">
                <a:solidFill>
                  <a:schemeClr val="tx1"/>
                </a:solidFill>
              </a:rPr>
              <a:t>operator.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16.6 Quiz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691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4752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constructor (props)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   </a:t>
            </a:r>
            <a:r>
              <a:rPr lang="en-US" altLang="zh-TW" sz="1600" b="1" dirty="0" err="1">
                <a:solidFill>
                  <a:schemeClr val="tx1"/>
                </a:solidFill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</a:rPr>
              <a:t>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       </a:t>
            </a:r>
            <a:r>
              <a:rPr lang="en-US" altLang="zh-TW" sz="1600" b="1" dirty="0" err="1">
                <a:solidFill>
                  <a:schemeClr val="tx1"/>
                </a:solidFill>
              </a:rPr>
              <a:t>isLogin</a:t>
            </a:r>
            <a:r>
              <a:rPr lang="en-US" altLang="zh-TW" sz="1600" b="1" dirty="0">
                <a:solidFill>
                  <a:schemeClr val="tx1"/>
                </a:solidFill>
              </a:rPr>
              <a:t>: false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render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    if (</a:t>
            </a:r>
            <a:r>
              <a:rPr lang="en-US" altLang="zh-TW" sz="1600" b="1" dirty="0" err="1">
                <a:solidFill>
                  <a:schemeClr val="tx1"/>
                </a:solidFill>
              </a:rPr>
              <a:t>this.state.isLogin</a:t>
            </a:r>
            <a:r>
              <a:rPr lang="en-US" altLang="zh-TW" sz="1600" b="1" dirty="0">
                <a:solidFill>
                  <a:schemeClr val="tx1"/>
                </a:solidFill>
              </a:rPr>
              <a:t>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       msg = &lt;div&gt; </a:t>
            </a:r>
            <a:r>
              <a:rPr lang="en-US" altLang="zh-TW" sz="1600" b="1" dirty="0" err="1">
                <a:solidFill>
                  <a:schemeClr val="tx1"/>
                </a:solidFill>
              </a:rPr>
              <a:t>abc</a:t>
            </a:r>
            <a:r>
              <a:rPr lang="en-US" altLang="zh-TW" sz="1600" b="1" dirty="0">
                <a:solidFill>
                  <a:schemeClr val="tx1"/>
                </a:solidFill>
              </a:rPr>
              <a:t>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    } else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       msg = &lt;div&gt; def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    return msg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2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Conditional Rendering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0882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you building the application, you may need to show or hide some HTML element based on a certain JavaScript condition: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if / else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Element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Ternary conditional operator.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Short circuit operator.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Conditional Rendering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4320480" cy="1176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components/UserGreeting.js.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Class Component with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Constructor)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E0152-069B-4007-9232-A8646DF3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11" y="2665708"/>
            <a:ext cx="2713362" cy="39462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656D4-DEB9-4967-9714-FA2CE148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310262"/>
            <a:ext cx="3303984" cy="53096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847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if/else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45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if/else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632848" cy="9249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isLogin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: false =&gt; display “Welcome Guest”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88156-7570-4590-8ADA-C8200F89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135" y="2526978"/>
            <a:ext cx="4791075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734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if/else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632848" cy="9249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isLogin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: true =&gt; display “Welcome Peter”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71461-E45B-4A94-B055-F2552A10A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20" y="2390282"/>
            <a:ext cx="5682406" cy="41646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58FC17-E3E4-4EC7-92D3-2C2347CF2393}"/>
              </a:ext>
            </a:extLst>
          </p:cNvPr>
          <p:cNvSpPr/>
          <p:nvPr/>
        </p:nvSpPr>
        <p:spPr>
          <a:xfrm>
            <a:off x="5652120" y="3297382"/>
            <a:ext cx="504056" cy="20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73469-A762-445E-95C3-38840000DE67}"/>
              </a:ext>
            </a:extLst>
          </p:cNvPr>
          <p:cNvSpPr/>
          <p:nvPr/>
        </p:nvSpPr>
        <p:spPr>
          <a:xfrm>
            <a:off x="2914686" y="3503902"/>
            <a:ext cx="504056" cy="20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FF4C6-B681-4779-BC05-383187679EFC}"/>
              </a:ext>
            </a:extLst>
          </p:cNvPr>
          <p:cNvCxnSpPr>
            <a:endCxn id="8" idx="1"/>
          </p:cNvCxnSpPr>
          <p:nvPr/>
        </p:nvCxnSpPr>
        <p:spPr>
          <a:xfrm flipV="1">
            <a:off x="3342542" y="3399195"/>
            <a:ext cx="2309578" cy="1018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2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Element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85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Element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096344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Conditional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Assign message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https://www.youtube.com/watch?v=7o5FPaVA9m0&amp;list=PLC3y8-rFHvwgg3vaYJgHGnModB54rxOk3&amp;index=16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B0295-4E05-4A5A-9A52-E57DA24C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781" y="1340764"/>
            <a:ext cx="4828273" cy="45936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551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16.3 Ternary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25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504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16 Conditional Rendering</vt:lpstr>
      <vt:lpstr>16 Conditional Rendering</vt:lpstr>
      <vt:lpstr>16 Conditional Rendering</vt:lpstr>
      <vt:lpstr>16.1 if/else</vt:lpstr>
      <vt:lpstr>16.1 if/else</vt:lpstr>
      <vt:lpstr>16.1 if/else</vt:lpstr>
      <vt:lpstr>16.2 Element Variable</vt:lpstr>
      <vt:lpstr>16.2 Element Variable</vt:lpstr>
      <vt:lpstr>16.3 Ternary Operator</vt:lpstr>
      <vt:lpstr>16.3 Ternary Operator</vt:lpstr>
      <vt:lpstr>16.4 Short Circuit Operator</vt:lpstr>
      <vt:lpstr>16.4 Short Circuit Operator</vt:lpstr>
      <vt:lpstr>16.5 Summary of Conditional Rendering</vt:lpstr>
      <vt:lpstr>16.5 Summary of Conditional Rendering</vt:lpstr>
      <vt:lpstr>16.6 Quiz</vt:lpstr>
      <vt:lpstr>16.6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1585</cp:revision>
  <dcterms:created xsi:type="dcterms:W3CDTF">2018-09-28T16:40:41Z</dcterms:created>
  <dcterms:modified xsi:type="dcterms:W3CDTF">2020-06-29T02:45:33Z</dcterms:modified>
</cp:coreProperties>
</file>