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81" r:id="rId4"/>
    <p:sldId id="306" r:id="rId5"/>
    <p:sldId id="309" r:id="rId6"/>
    <p:sldId id="307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20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04" r:id="rId33"/>
    <p:sldId id="305" r:id="rId34"/>
    <p:sldId id="335" r:id="rId35"/>
    <p:sldId id="334" r:id="rId36"/>
    <p:sldId id="259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Wniwmfdq4&amp;list=PLC3y8-rFHvwgg3vaYJgHGnModB54rxOk3&amp;index=3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Wniwmfdq4&amp;list=PLC3y8-rFHvwgg3vaYJgHGnModB54rxOk3&amp;index=30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LWniwmfdq4&amp;list=PLC3y8-rFHvwgg3vaYJgHGnModB54rxOk3&amp;index=3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8aCXVC9Qmto&amp;list=PLC3y8-rFHvwgg3vaYJgHGnModB54rxOk3&amp;index=29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RLWniwmfdq4&amp;list=PLC3y8-rFHvwgg3vaYJgHGnModB54rxOk3&amp;index=3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 Forward Refs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30.4 Test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959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30.4 Test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5922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Similar to the last section, we want to click the button on the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input in the child component should receive focus.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However, unlike the last section, the ref was pointing to the child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section, we use forwarding technique to allow the parent component directly reference to the native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have four steps: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4B5B2-A3A1-49A3-B79E-3AF5C402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149080"/>
            <a:ext cx="4762500" cy="1562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404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30.5 Step 1: Create a 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75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30.5 Step 1: Create a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4104456" cy="11596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1: Create a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ref in the 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FRParentInput.js,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rconst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Constructor)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E4547-4858-41C9-A19F-D8C85340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897" y="1243012"/>
            <a:ext cx="4010025" cy="43719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8994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30.5 Step 1: Create a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4104456" cy="94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1: Create a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a ref in the parent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React.createRef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3E7C-2502-478F-BA12-72903EE3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04" y="1261285"/>
            <a:ext cx="4029075" cy="4362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802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30.6 Step 2: Attach 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549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30.6 Step 2: Attach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3754760" cy="1735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2: Attach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Attach the ref to the child component using the ref attribute.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FRParentInput.js, pass the ref to child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compaonent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FRinput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ref 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/&gt;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E158C-4043-4496-9E7A-91251494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261285"/>
            <a:ext cx="4324350" cy="4429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155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30.7 Step 3: Forward 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615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Step 3: Forward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8229600" cy="18076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3: Forward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need to forward this ref to the input element in the child component and ref forwarding can be achieved using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forwardRef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method from the React Library.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FRinput.js which is out child component. We are going to modify how we create the functional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comment our the exiting code and use the new way to define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36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Step 3: Forward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4906888" cy="1735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3: Forward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First, we use the arrow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rafce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Arrow Function Component For ES7)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did not change anything, just change the function to arrow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F9C9E-2BB2-4AFC-9EEE-636EF90F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275245"/>
            <a:ext cx="3314700" cy="4171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699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 Forward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section, we will discuss forwarding refs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Forwarding refs is a technique automatically passing a ref through a component to one of it children.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an example of forwarding refs.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Create a new file FRinput.js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’ (React Functional Component for ES7).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E518C-ADBF-4B11-B913-B52030600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3393171"/>
            <a:ext cx="2800350" cy="2724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Step 3: Forward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4906888" cy="33198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3: Forward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To forward the ref, we use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React.forwardRef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method is going to be assigned to the constant.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const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Frinput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React.forwardRef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React.forwardRef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method takes in a component as its parameter.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Since we already have the functional component, we will cut down the entire arrow function and paste it inside the parentheses.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arrow function is passed as the parameter of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forwardRef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Method.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D9778B-2C64-4EC9-BF92-97CE9789E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61285"/>
            <a:ext cx="3438525" cy="4524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2F34E5-462C-4347-BFED-8CD577E6082E}"/>
              </a:ext>
            </a:extLst>
          </p:cNvPr>
          <p:cNvSpPr/>
          <p:nvPr/>
        </p:nvSpPr>
        <p:spPr>
          <a:xfrm>
            <a:off x="6156176" y="3717032"/>
            <a:ext cx="2664296" cy="13681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Step 3: Forward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4121261" cy="45439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3: Forward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know every functional component receive props as its parameter. Now we pass the component is passed as a parameter to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createRef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 method.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receives the ref attribute as its second parameter.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forwardRef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((prop,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ref 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) =&gt; {}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can use this ref parameter and pass it as a value to the ref attribute on the native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So on the input element, ref attribute and assign the value of the ref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&lt;input type = “text” ref={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ref parameter will point to the value of the ref attribute from the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9F6A1-5AC9-4956-B588-0777A6BF4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62" y="1261284"/>
            <a:ext cx="4121261" cy="44804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914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30.7 Step 3: Forward 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8363272" cy="13756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3: Forward Ref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&lt;input type = “text” ref={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This ref parameter will point to the value of the ref attribute from the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Or, in other word, the ref is being forward from the parent component to the native input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42322-2CBC-4C32-B475-A816BC2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16" y="2786060"/>
            <a:ext cx="3509143" cy="351678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463B8-22A6-4861-A894-A052770526A3}"/>
              </a:ext>
            </a:extLst>
          </p:cNvPr>
          <p:cNvSpPr/>
          <p:nvPr/>
        </p:nvSpPr>
        <p:spPr>
          <a:xfrm>
            <a:off x="2915816" y="4882758"/>
            <a:ext cx="432048" cy="2744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33EE5-B76C-4C43-AC5B-19B62F215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01" y="2743189"/>
            <a:ext cx="3385797" cy="36808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54A17B-4851-4D87-8CA0-70F6880E1595}"/>
              </a:ext>
            </a:extLst>
          </p:cNvPr>
          <p:cNvSpPr/>
          <p:nvPr/>
        </p:nvSpPr>
        <p:spPr>
          <a:xfrm>
            <a:off x="7668344" y="5157191"/>
            <a:ext cx="391678" cy="262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C163FA-D1E5-4AFD-A3F8-937D1541B01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347864" y="5019975"/>
            <a:ext cx="4320480" cy="268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1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30.8 Step 4: Click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793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30.8 Step 4: Click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3682752" cy="22397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Step 4: Click Handler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FRParentInput.js, we define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clickHandler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clickHandler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this.inputRef.current.focus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&lt;button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onClick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= {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this.clickHandler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} &gt; Focus Input&lt;/button&gt;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AA5E3-7D96-483B-8EA4-4E0CCE2B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09" y="1261285"/>
            <a:ext cx="4444581" cy="36598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041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30.9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8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30.9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8075240" cy="94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Verify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EAFDD-17A4-4D94-86F4-3DC8CEDA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97849"/>
            <a:ext cx="4762500" cy="1600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DF4CD-233E-4FA7-91DC-080AE5AC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714004"/>
            <a:ext cx="4791075" cy="1581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7A98B8E6-435E-439A-922B-3ED013750A3D}"/>
              </a:ext>
            </a:extLst>
          </p:cNvPr>
          <p:cNvSpPr txBox="1">
            <a:spLocks/>
          </p:cNvSpPr>
          <p:nvPr/>
        </p:nvSpPr>
        <p:spPr>
          <a:xfrm>
            <a:off x="465878" y="4011789"/>
            <a:ext cx="8075240" cy="6410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Click the “Focus Input” button.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get the focus for Input Text field.</a:t>
            </a:r>
          </a:p>
        </p:txBody>
      </p:sp>
    </p:spTree>
    <p:extLst>
      <p:ext uri="{BB962C8B-B14F-4D97-AF65-F5344CB8AC3E}">
        <p14:creationId xmlns:p14="http://schemas.microsoft.com/office/powerpoint/2010/main" val="290321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429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8075240" cy="1369696"/>
          </a:xfrm>
          <a:noFill/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FRParentInput.js, we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Create the Ref.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Attach the ref to the child. The child component see the ref and tell the parent. Hey, I am not the guy that you are looking for. You want the native element. Right? Let me directly introduce you.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F4A4E5-3F48-44F5-A73A-4F1964A34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40" y="2712456"/>
            <a:ext cx="4755282" cy="36857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C3CB93-650F-47C7-8F78-ED45A6C43A7D}"/>
              </a:ext>
            </a:extLst>
          </p:cNvPr>
          <p:cNvSpPr/>
          <p:nvPr/>
        </p:nvSpPr>
        <p:spPr>
          <a:xfrm>
            <a:off x="3034736" y="3838627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DA632-0558-45D0-99F4-6E02D2DDB36D}"/>
              </a:ext>
            </a:extLst>
          </p:cNvPr>
          <p:cNvSpPr/>
          <p:nvPr/>
        </p:nvSpPr>
        <p:spPr>
          <a:xfrm>
            <a:off x="3394776" y="5050578"/>
            <a:ext cx="23042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B3F734-5299-43D4-AC9E-CEF7AAB47C01}"/>
              </a:ext>
            </a:extLst>
          </p:cNvPr>
          <p:cNvSpPr/>
          <p:nvPr/>
        </p:nvSpPr>
        <p:spPr>
          <a:xfrm>
            <a:off x="2602688" y="3838627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261FEC-474A-4839-B292-3110226A687E}"/>
              </a:ext>
            </a:extLst>
          </p:cNvPr>
          <p:cNvSpPr/>
          <p:nvPr/>
        </p:nvSpPr>
        <p:spPr>
          <a:xfrm>
            <a:off x="3034736" y="5061649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8020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8030A7-53ED-4BF0-BB30-213C2B02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261284"/>
            <a:ext cx="4324350" cy="4552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3754760" cy="1447636"/>
          </a:xfrm>
          <a:noFill/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FRinput.js: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So the child component receives the ref from the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Attach the ref to the native input element.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3CB93-650F-47C7-8F78-ED45A6C43A7D}"/>
              </a:ext>
            </a:extLst>
          </p:cNvPr>
          <p:cNvSpPr/>
          <p:nvPr/>
        </p:nvSpPr>
        <p:spPr>
          <a:xfrm>
            <a:off x="5696821" y="3697306"/>
            <a:ext cx="6494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0DA632-0558-45D0-99F4-6E02D2DDB36D}"/>
              </a:ext>
            </a:extLst>
          </p:cNvPr>
          <p:cNvSpPr/>
          <p:nvPr/>
        </p:nvSpPr>
        <p:spPr>
          <a:xfrm>
            <a:off x="7498404" y="4328733"/>
            <a:ext cx="93610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B3F734-5299-43D4-AC9E-CEF7AAB47C01}"/>
              </a:ext>
            </a:extLst>
          </p:cNvPr>
          <p:cNvSpPr/>
          <p:nvPr/>
        </p:nvSpPr>
        <p:spPr>
          <a:xfrm>
            <a:off x="5198283" y="3710115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261FEC-474A-4839-B292-3110226A687E}"/>
              </a:ext>
            </a:extLst>
          </p:cNvPr>
          <p:cNvSpPr/>
          <p:nvPr/>
        </p:nvSpPr>
        <p:spPr>
          <a:xfrm>
            <a:off x="7354388" y="398533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527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 Input Text Field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7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CF60AC-660E-43BF-800C-568BBD43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90" y="1269088"/>
            <a:ext cx="5315805" cy="4184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5"/>
            <a:ext cx="2962672" cy="1663660"/>
          </a:xfrm>
          <a:noFill/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FRParentInput.js: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the parent component has directly access this input element using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variable: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this.inputRef.current.focus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pPr algn="l">
              <a:buClr>
                <a:srgbClr val="0070C0"/>
              </a:buClr>
              <a:buSzPct val="80000"/>
            </a:pPr>
            <a:endParaRPr lang="en-US" altLang="zh-TW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3CB93-650F-47C7-8F78-ED45A6C43A7D}"/>
              </a:ext>
            </a:extLst>
          </p:cNvPr>
          <p:cNvSpPr/>
          <p:nvPr/>
        </p:nvSpPr>
        <p:spPr>
          <a:xfrm>
            <a:off x="4572000" y="3140967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31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AF7F91-8CDA-4C49-946F-0C9BD95C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261284"/>
            <a:ext cx="4324350" cy="4552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1284"/>
            <a:ext cx="3610744" cy="2527756"/>
          </a:xfrm>
          <a:noFill/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FRInput.js: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child element is basically forwarding this reference.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Now, ref forward is something you are rarely used in our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The ref forwarding will use library or higher-order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is nice to get concept of the ref forwarding.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3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3CB93-650F-47C7-8F78-ED45A6C43A7D}"/>
              </a:ext>
            </a:extLst>
          </p:cNvPr>
          <p:cNvSpPr/>
          <p:nvPr/>
        </p:nvSpPr>
        <p:spPr>
          <a:xfrm>
            <a:off x="7308304" y="4293096"/>
            <a:ext cx="1080120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0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30.11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40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9615"/>
            <a:ext cx="3312368" cy="3035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1. Give an example of parent pass the ref forwarding to child.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Create the Ref.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Attach the ref to the child. The child component see the ref and tell the parent. Hey, I am not the guy that you are looking for. You want the native element. Right? Let me directly introduce you.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ABB913-C59A-4D0E-939D-36617D03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559" y="1329615"/>
            <a:ext cx="4755282" cy="36857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129D31-08AA-4D64-A082-9D75F018E97F}"/>
              </a:ext>
            </a:extLst>
          </p:cNvPr>
          <p:cNvSpPr/>
          <p:nvPr/>
        </p:nvSpPr>
        <p:spPr>
          <a:xfrm>
            <a:off x="5039655" y="2455786"/>
            <a:ext cx="194421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0DA3E-AE44-4A9E-8870-126D391F8616}"/>
              </a:ext>
            </a:extLst>
          </p:cNvPr>
          <p:cNvSpPr/>
          <p:nvPr/>
        </p:nvSpPr>
        <p:spPr>
          <a:xfrm>
            <a:off x="5399695" y="3667737"/>
            <a:ext cx="230425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725911-D040-4637-8D8D-8982EFDFF87C}"/>
              </a:ext>
            </a:extLst>
          </p:cNvPr>
          <p:cNvSpPr/>
          <p:nvPr/>
        </p:nvSpPr>
        <p:spPr>
          <a:xfrm>
            <a:off x="4607607" y="2455786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F31F21-D2E8-45C9-B524-A5EA165CD221}"/>
              </a:ext>
            </a:extLst>
          </p:cNvPr>
          <p:cNvSpPr/>
          <p:nvPr/>
        </p:nvSpPr>
        <p:spPr>
          <a:xfrm>
            <a:off x="5039655" y="367880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410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9615"/>
            <a:ext cx="3312368" cy="26557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2. Give an example of child response to ref forwarding with arrow function passing parameter.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So the child component receives the ref from the parent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Attach the ref to the native input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530197-D9AC-4430-B1F5-964A518A6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1261284"/>
            <a:ext cx="4324350" cy="45529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D2CC429-F2F9-4119-92B4-6D8160962E78}"/>
              </a:ext>
            </a:extLst>
          </p:cNvPr>
          <p:cNvSpPr/>
          <p:nvPr/>
        </p:nvSpPr>
        <p:spPr>
          <a:xfrm>
            <a:off x="5014668" y="3592742"/>
            <a:ext cx="2483736" cy="3925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DCB28-C1B6-43B8-8B8C-98A0D6613CEB}"/>
              </a:ext>
            </a:extLst>
          </p:cNvPr>
          <p:cNvSpPr/>
          <p:nvPr/>
        </p:nvSpPr>
        <p:spPr>
          <a:xfrm>
            <a:off x="6114146" y="4239422"/>
            <a:ext cx="22783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59C92-A55A-4025-8E50-1CCCD6AE4D3F}"/>
              </a:ext>
            </a:extLst>
          </p:cNvPr>
          <p:cNvSpPr/>
          <p:nvPr/>
        </p:nvSpPr>
        <p:spPr>
          <a:xfrm>
            <a:off x="4391025" y="380628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9DFF9F-95D1-4686-ACD2-A000A74CE88C}"/>
              </a:ext>
            </a:extLst>
          </p:cNvPr>
          <p:cNvSpPr/>
          <p:nvPr/>
        </p:nvSpPr>
        <p:spPr>
          <a:xfrm>
            <a:off x="5503217" y="4328733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4461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30.11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9615"/>
            <a:ext cx="3096344" cy="29634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3. Give an example of how parent component access through the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variable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The parent component has directly access this input element using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this.inputRef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 variable: </a:t>
            </a:r>
            <a:r>
              <a:rPr lang="en-US" altLang="zh-TW" sz="1600" dirty="0" err="1">
                <a:solidFill>
                  <a:schemeClr val="tx1"/>
                </a:solidFill>
                <a:latin typeface="+mj-lt"/>
              </a:rPr>
              <a:t>this.inputRef.current.focus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08843-3B66-4B2B-811A-ECC66003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97" y="1316339"/>
            <a:ext cx="5315805" cy="4184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9D8E44E-0B1A-4D86-8555-7882EF101443}"/>
              </a:ext>
            </a:extLst>
          </p:cNvPr>
          <p:cNvSpPr/>
          <p:nvPr/>
        </p:nvSpPr>
        <p:spPr>
          <a:xfrm>
            <a:off x="4355976" y="3140968"/>
            <a:ext cx="23762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5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Add input Text: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&lt;input type=“text” /&gt;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5F292-4B7F-44EF-BBBF-FB146A64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167237"/>
            <a:ext cx="3209925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224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30.2 Create Parent Input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14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30.2 Create Parent Input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another Parent file: FRParentInput.js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’ (React Class Component for ES7).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0481E-683C-4D68-BCB9-08DE270A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533425"/>
            <a:ext cx="3724275" cy="3190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662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30.1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JSX, we 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FRinput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&lt;button&gt;Focus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Inout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&lt;/button&gt;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47D9F-AE20-4EF2-9D55-B4137945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84" y="2647132"/>
            <a:ext cx="4105275" cy="3524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142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30.3 Add Parent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415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30.3 Add Parent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6881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App.js, we add the parent component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&lt;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FRParentInput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/&gt;.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https://www.youtube.com/watch?v=RLWniwmfdq4&amp;list=PLC3y8-rFHvwgg3vaYJgHGnModB54rxOk3&amp;index=30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776B1-EE68-459F-8E63-6EB722C2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191492"/>
            <a:ext cx="4648200" cy="3352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4723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1750</Words>
  <Application>Microsoft Office PowerPoint</Application>
  <PresentationFormat>On-screen Show (4:3)</PresentationFormat>
  <Paragraphs>236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佈景主題</vt:lpstr>
      <vt:lpstr>30 Forward Refs</vt:lpstr>
      <vt:lpstr>30 Forward Refs</vt:lpstr>
      <vt:lpstr>30.1 Input Text Field</vt:lpstr>
      <vt:lpstr>30.1 Input Text Field</vt:lpstr>
      <vt:lpstr>30.2 Create Parent Input</vt:lpstr>
      <vt:lpstr>30.2 Create Parent Input</vt:lpstr>
      <vt:lpstr>30.1 Input Text Field</vt:lpstr>
      <vt:lpstr>30.3 Add Parent Component</vt:lpstr>
      <vt:lpstr>30.3 Add Parent Component</vt:lpstr>
      <vt:lpstr>30.4 Test Browser</vt:lpstr>
      <vt:lpstr>30.4 Test Browser</vt:lpstr>
      <vt:lpstr>30.5 Step 1: Create a Ref</vt:lpstr>
      <vt:lpstr>30.5 Step 1: Create a Ref</vt:lpstr>
      <vt:lpstr>30.5 Step 1: Create a Ref</vt:lpstr>
      <vt:lpstr>30.6 Step 2: Attach Ref</vt:lpstr>
      <vt:lpstr>30.6 Step 2: Attach Ref</vt:lpstr>
      <vt:lpstr>30.7 Step 3: Forward Ref</vt:lpstr>
      <vt:lpstr>30.7 Step 3: Forward Ref</vt:lpstr>
      <vt:lpstr>30.7 Step 3: Forward Ref</vt:lpstr>
      <vt:lpstr>30.7 Step 3: Forward Ref</vt:lpstr>
      <vt:lpstr>30.7 Step 3: Forward Ref</vt:lpstr>
      <vt:lpstr>30.7 Step 3: Forward Ref</vt:lpstr>
      <vt:lpstr>30.8 Step 4: Click Handler</vt:lpstr>
      <vt:lpstr>30.8 Step 4: Click Handler</vt:lpstr>
      <vt:lpstr>30.9 Verify</vt:lpstr>
      <vt:lpstr>30.9 Verify</vt:lpstr>
      <vt:lpstr>30.10 Overview</vt:lpstr>
      <vt:lpstr>30.10 Overview</vt:lpstr>
      <vt:lpstr>30.10 Overview</vt:lpstr>
      <vt:lpstr>30.10 Overview</vt:lpstr>
      <vt:lpstr>30.10 Overview</vt:lpstr>
      <vt:lpstr>30.11 Quiz</vt:lpstr>
      <vt:lpstr>30.11 Quiz</vt:lpstr>
      <vt:lpstr>30.11 Quiz</vt:lpstr>
      <vt:lpstr>30.11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1401</cp:revision>
  <dcterms:created xsi:type="dcterms:W3CDTF">2018-09-28T16:40:41Z</dcterms:created>
  <dcterms:modified xsi:type="dcterms:W3CDTF">2020-06-29T23:17:14Z</dcterms:modified>
</cp:coreProperties>
</file>