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2" d="100"/>
          <a:sy n="102" d="100"/>
        </p:scale>
        <p:origin x="25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IiLJL0H4Y&amp;list=PLC3y8-rFHvwgg3vaYJgHGnModB54rxOk3&amp;index=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IiLJL0H4Y&amp;list=PLC3y8-rFHvwgg3vaYJgHGnModB54rxOk3&amp;index=3" TargetMode="External"/><Relationship Id="rId2" Type="http://schemas.openxmlformats.org/officeDocument/2006/relationships/hyperlink" Target="https://docs.npmjs.com/configuring-npm/package-lock-jso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IiLJL0H4Y&amp;list=PLC3y8-rFHvwgg3vaYJgHGnModB54rxOk3&amp;index=3" TargetMode="External"/><Relationship Id="rId2" Type="http://schemas.openxmlformats.org/officeDocument/2006/relationships/hyperlink" Target="https://create-react-app.dev/docs/using-the-public-folde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VIiLJL0H4Y&amp;list=PLC3y8-rFHvwgg3vaYJgHGnModB54rxOk3&amp;index=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Folder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5121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</a:rPr>
              <a:t>/index.js: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 idex.js, we specify the root component which is App Component and DOM element which will be controlled by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DOM element in our example is an element with an ID of root.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3557-58E4-41E2-A3AD-108F2F52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35" y="3030385"/>
            <a:ext cx="5034492" cy="33218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727D89-7ABA-46E1-BABE-AB9E14A13B65}"/>
              </a:ext>
            </a:extLst>
          </p:cNvPr>
          <p:cNvSpPr/>
          <p:nvPr/>
        </p:nvSpPr>
        <p:spPr>
          <a:xfrm>
            <a:off x="4283968" y="4869160"/>
            <a:ext cx="201622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6C19E15-258E-419D-AAC9-CD9AE969CF09}"/>
              </a:ext>
            </a:extLst>
          </p:cNvPr>
          <p:cNvSpPr txBox="1">
            <a:spLocks/>
          </p:cNvSpPr>
          <p:nvPr/>
        </p:nvSpPr>
        <p:spPr>
          <a:xfrm>
            <a:off x="499973" y="3003751"/>
            <a:ext cx="2991907" cy="16629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root is the element in our index.html.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call this div element as root DOM node because everything inside root will be controlled by React.</a:t>
            </a:r>
          </a:p>
        </p:txBody>
      </p:sp>
    </p:spTree>
    <p:extLst>
      <p:ext uri="{BB962C8B-B14F-4D97-AF65-F5344CB8AC3E}">
        <p14:creationId xmlns:p14="http://schemas.microsoft.com/office/powerpoint/2010/main" val="133789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3DA6FF-8E0E-4738-A586-0D07673E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34117"/>
            <a:ext cx="3738736" cy="39582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1933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App.js: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For the hello world application, the App Component is rendered inside the root DOM node that bring us the App component which is present in App.js.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EC00AAE1-511D-48FF-8F51-5C1D9063CE2F}"/>
              </a:ext>
            </a:extLst>
          </p:cNvPr>
          <p:cNvSpPr txBox="1">
            <a:spLocks/>
          </p:cNvSpPr>
          <p:nvPr/>
        </p:nvSpPr>
        <p:spPr>
          <a:xfrm>
            <a:off x="470956" y="2711565"/>
            <a:ext cx="4157028" cy="24456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the file we edited in the previous discussion and is responsible for HTML displayed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other words, the App Component represents the view which we see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addition to App.js, create-react-app also generate CSS file  for styling and App.test.js for unit test. 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5184576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App.css: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CSS file contains the classes which are applied in the App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69529-F03B-4251-87E5-3DB54909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139166"/>
            <a:ext cx="3157625" cy="53845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15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7776864" cy="925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App.test.js: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App.test.js contains simple test case.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8CB97-4AD5-4820-9D02-2EA1B319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443400"/>
            <a:ext cx="4229100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22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7776864" cy="925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Index.css: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also have index.css file to apply style of body tag.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B3384-DC19-4216-B440-1BDE19FD2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444253"/>
            <a:ext cx="669607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462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7776864" cy="925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Logo.svg</a:t>
            </a:r>
            <a:r>
              <a:rPr lang="en-US" altLang="zh-TW" sz="1600" b="1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</a:t>
            </a:r>
            <a:r>
              <a:rPr lang="en-US" altLang="zh-TW" sz="1600" b="1" dirty="0" err="1">
                <a:solidFill>
                  <a:schemeClr val="tx1"/>
                </a:solidFill>
              </a:rPr>
              <a:t>logo.svg</a:t>
            </a:r>
            <a:r>
              <a:rPr lang="en-US" altLang="zh-TW" sz="1600" b="1" dirty="0">
                <a:solidFill>
                  <a:schemeClr val="tx1"/>
                </a:solidFill>
              </a:rPr>
              <a:t> which is referenced in the App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7B1E8-9C20-40BB-A313-5A6635FE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82" y="3035829"/>
            <a:ext cx="5962650" cy="1819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5465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9251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serviceWorker.js: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serviceWorker</a:t>
            </a:r>
            <a:r>
              <a:rPr lang="en-US" altLang="zh-TW" sz="1600" b="1" dirty="0">
                <a:solidFill>
                  <a:schemeClr val="tx1"/>
                </a:solidFill>
              </a:rPr>
              <a:t> concerns with progressive web app and can be ignored.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BADC1-44DD-4068-B2B7-9F7AC1D6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377094"/>
            <a:ext cx="5761112" cy="4069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023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23762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above is the folder structure of a React application created by create-react-app.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you run the command “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start”, the index.html is served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index.html contains the root DOM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Next, the control enter the index.js React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there is the App component on the root DOM node, the App component contains the HTML which is ultimately displayed in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Now, we will focus on ‘Component’ for React.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06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73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1. What is React Folder Structure?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Folder: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a)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node_modules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A</a:t>
            </a:r>
            <a:r>
              <a:rPr lang="en-US" altLang="zh-TW" sz="1600" b="1" dirty="0">
                <a:solidFill>
                  <a:schemeClr val="tx1"/>
                </a:solidFill>
              </a:rPr>
              <a:t>ll the dependencies are installed; It is generated when you run create-react-app command or when you run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install.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b) public: </a:t>
            </a:r>
            <a:r>
              <a:rPr lang="en-US" altLang="en-US" sz="1600" dirty="0">
                <a:solidFill>
                  <a:srgbClr val="1C1E21"/>
                </a:solidFill>
                <a:latin typeface="system-ui"/>
              </a:rPr>
              <a:t>The </a:t>
            </a:r>
            <a:r>
              <a:rPr lang="en-US" altLang="en-US" sz="1600" dirty="0">
                <a:solidFill>
                  <a:srgbClr val="1C1E21"/>
                </a:solidFill>
                <a:latin typeface="var(--ifm-font-family-monospace)"/>
              </a:rPr>
              <a:t>public</a:t>
            </a:r>
            <a:r>
              <a:rPr lang="en-US" altLang="en-US" sz="1600" dirty="0">
                <a:solidFill>
                  <a:srgbClr val="1C1E21"/>
                </a:solidFill>
                <a:latin typeface="system-ui"/>
              </a:rPr>
              <a:t> folder contains the HTML file, for example, to </a:t>
            </a:r>
            <a:r>
              <a:rPr lang="en-US" altLang="en-US" sz="1600" dirty="0">
                <a:solidFill>
                  <a:schemeClr val="tx1"/>
                </a:solidFill>
                <a:latin typeface="system-ui"/>
              </a:rPr>
              <a:t>set the page title and meta tags</a:t>
            </a:r>
            <a:r>
              <a:rPr lang="en-US" altLang="en-US" sz="1600" dirty="0">
                <a:solidFill>
                  <a:srgbClr val="1C1E21"/>
                </a:solidFill>
                <a:latin typeface="system-ui"/>
              </a:rPr>
              <a:t>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c)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source file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: App.css, App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.js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, index.css, index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.js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pp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.</a:t>
            </a:r>
            <a:r>
              <a:rPr lang="en-US" altLang="zh-TW" sz="1600" b="1" err="1">
                <a:solidFill>
                  <a:schemeClr val="tx1"/>
                </a:solidFill>
                <a:latin typeface="+mj-lt"/>
              </a:rPr>
              <a:t>test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.js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Files: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a)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tendencies and script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  <a:latin typeface="+mj-lt"/>
              </a:rPr>
              <a:t>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</a:rPr>
              <a:t> package-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</a:rPr>
              <a:t>lock.json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is automatically generated for any operations where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modifies either the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</a:rPr>
              <a:t>node_modules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tree, or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</a:rPr>
              <a:t>package.json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 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63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43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83878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7525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Start with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file contains the dependencies and script required for the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see the react version 16.13 and that is listed as the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also have scripts that run the application, build application, or even run tests.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D5009-8948-4786-BFD5-D2CF4DBD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340768"/>
            <a:ext cx="3319732" cy="53023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36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5328592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Now based on whether you have just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or yarn as a package manager, you are going to see yarn-</a:t>
            </a:r>
            <a:r>
              <a:rPr lang="en-US" altLang="zh-TW" sz="1800" b="1" dirty="0" err="1">
                <a:solidFill>
                  <a:schemeClr val="tx1"/>
                </a:solidFill>
              </a:rPr>
              <a:t>lock.json</a:t>
            </a:r>
            <a:r>
              <a:rPr lang="en-US" altLang="zh-TW" sz="1800" b="1" dirty="0">
                <a:solidFill>
                  <a:schemeClr val="tx1"/>
                </a:solidFill>
              </a:rPr>
              <a:t> or package-</a:t>
            </a:r>
            <a:r>
              <a:rPr lang="en-US" altLang="zh-TW" sz="1800" b="1" dirty="0" err="1">
                <a:solidFill>
                  <a:schemeClr val="tx1"/>
                </a:solidFill>
              </a:rPr>
              <a:t>lock.json</a:t>
            </a:r>
            <a:r>
              <a:rPr lang="en-US" altLang="zh-TW" sz="1800" b="1" dirty="0">
                <a:solidFill>
                  <a:schemeClr val="tx1"/>
                </a:solidFill>
              </a:rPr>
              <a:t> file. These simply ensure consistent installation of your dependencies and you do not really have to worry about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We also have .</a:t>
            </a:r>
            <a:r>
              <a:rPr lang="en-US" altLang="zh-TW" sz="1800" b="1" dirty="0" err="1">
                <a:solidFill>
                  <a:schemeClr val="tx1"/>
                </a:solidFill>
              </a:rPr>
              <a:t>gitignore</a:t>
            </a:r>
            <a:r>
              <a:rPr lang="en-US" altLang="zh-TW" sz="1800" b="1" dirty="0">
                <a:solidFill>
                  <a:schemeClr val="tx1"/>
                </a:solidFill>
              </a:rPr>
              <a:t> and a README.md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package-</a:t>
            </a:r>
            <a:r>
              <a:rPr lang="en-US" altLang="zh-TW" sz="1800" b="1" dirty="0" err="1">
                <a:solidFill>
                  <a:schemeClr val="tx1"/>
                </a:solidFill>
              </a:rPr>
              <a:t>lock.json</a:t>
            </a:r>
            <a:r>
              <a:rPr lang="en-US" altLang="zh-TW" sz="1800" b="1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https://docs.npmjs.com/configuring-npm/package-lock-json.html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</a:rPr>
              <a:t>package-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</a:rPr>
              <a:t>lock.json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is automatically generated for any operations where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</a:rPr>
              <a:t>npm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modifies either the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</a:rPr>
              <a:t>node_modules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tree, or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</a:rPr>
              <a:t>package.json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 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56" y="134076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240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5328592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node_modules</a:t>
            </a:r>
            <a:r>
              <a:rPr lang="en-US" altLang="zh-TW" sz="1600" b="1" dirty="0">
                <a:solidFill>
                  <a:schemeClr val="tx1"/>
                </a:solidFill>
              </a:rPr>
              <a:t>: This is the folder which all the dependencies are installed. It is generated when you run create-react-app command or when you run </a:t>
            </a:r>
            <a:r>
              <a:rPr lang="en-US" altLang="zh-TW" sz="1600" b="1" dirty="0" err="1">
                <a:solidFill>
                  <a:schemeClr val="tx1"/>
                </a:solidFill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</a:rPr>
              <a:t> install.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56" y="134076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96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5328592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public: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folder contains three files. </a:t>
            </a:r>
            <a:r>
              <a:rPr lang="en-US" altLang="zh-TW" sz="1600" b="1" dirty="0" err="1">
                <a:solidFill>
                  <a:schemeClr val="tx1"/>
                </a:solidFill>
              </a:rPr>
              <a:t>manifest.json</a:t>
            </a:r>
            <a:r>
              <a:rPr lang="en-US" altLang="zh-TW" sz="1600" b="1" dirty="0">
                <a:solidFill>
                  <a:schemeClr val="tx1"/>
                </a:solidFill>
              </a:rPr>
              <a:t> is concerned with progressive web apps which is out of scope of our discussion.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 favicon.ico is the react icon.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E4652-A16E-4869-8045-A9504981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56" y="1340768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11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208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public: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only have to concentrate on index.html.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 index.html file is the only html file in your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are building the single page application and this is the view might dynamically change in the browser but it is the this HTML file that get served up.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Typically, you are not going to add any code in this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DDD1-8B46-4F92-9D5F-FE1DF151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23" y="3606449"/>
            <a:ext cx="5193468" cy="2680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438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24953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public: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Maybe some change in the head tag but definitely not in the body tag.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You want react to control the UI and for that purpose, we have one div tag with ID is equal to root.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 run time, the react application takes over this div tag and is ultimately responsible for the UI. We will focus this div tag in React UI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https://create-react-app.dev/docs/using-the-public-folder/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DDD1-8B46-4F92-9D5F-FE1DF151C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933206"/>
            <a:ext cx="5193468" cy="26802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4C9A409-5C49-4DA0-B1BE-6208E48513D8}"/>
              </a:ext>
            </a:extLst>
          </p:cNvPr>
          <p:cNvSpPr txBox="1">
            <a:spLocks/>
          </p:cNvSpPr>
          <p:nvPr/>
        </p:nvSpPr>
        <p:spPr>
          <a:xfrm>
            <a:off x="455629" y="3933206"/>
            <a:ext cx="3034680" cy="255343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1C1E21"/>
                </a:solidFill>
                <a:latin typeface="system-ui"/>
              </a:rPr>
              <a:t>The </a:t>
            </a:r>
            <a:r>
              <a:rPr lang="en-US" altLang="en-US" sz="1800" dirty="0">
                <a:solidFill>
                  <a:srgbClr val="1C1E21"/>
                </a:solidFill>
                <a:latin typeface="var(--ifm-font-family-monospace)"/>
              </a:rPr>
              <a:t>public</a:t>
            </a:r>
            <a:r>
              <a:rPr lang="en-US" altLang="en-US" sz="1800" dirty="0">
                <a:solidFill>
                  <a:srgbClr val="1C1E21"/>
                </a:solidFill>
                <a:latin typeface="system-ui"/>
              </a:rPr>
              <a:t> folder contains the HTML file, for example, to </a:t>
            </a:r>
            <a:r>
              <a:rPr lang="en-US" altLang="en-US" sz="1800" dirty="0">
                <a:solidFill>
                  <a:schemeClr val="tx1"/>
                </a:solidFill>
                <a:latin typeface="system-ui"/>
              </a:rPr>
              <a:t>set the page title and meta tags</a:t>
            </a:r>
            <a:r>
              <a:rPr lang="en-US" altLang="en-US" sz="1800" dirty="0">
                <a:solidFill>
                  <a:srgbClr val="1C1E21"/>
                </a:solidFill>
                <a:latin typeface="system-ui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1C1E21"/>
                </a:solidFill>
                <a:latin typeface="system-ui"/>
              </a:rPr>
              <a:t>The </a:t>
            </a:r>
            <a:r>
              <a:rPr lang="en-US" altLang="en-US" sz="1800" dirty="0">
                <a:solidFill>
                  <a:srgbClr val="1C1E21"/>
                </a:solidFill>
                <a:latin typeface="var(--ifm-font-family-monospace)"/>
              </a:rPr>
              <a:t>&lt;script&gt;</a:t>
            </a:r>
            <a:r>
              <a:rPr lang="en-US" altLang="en-US" sz="1800" dirty="0">
                <a:solidFill>
                  <a:srgbClr val="1C1E21"/>
                </a:solidFill>
                <a:latin typeface="system-ui"/>
              </a:rPr>
              <a:t> tag with the compiled code will be added to it automatically during the build process.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409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Folder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5472608" cy="15121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Folder Structure: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This is the source folder you will be working with the most during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starting point of react application is index.js.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https://www.youtube.com/watch?v=9VIiLJL0H4Y&amp;list=PLC3y8-rFHvwgg3vaYJgHGnModB54rxOk3&amp;index=3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621E1-C250-46C2-BE19-BFFF739E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365923"/>
            <a:ext cx="2628900" cy="466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79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1430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system-ui</vt:lpstr>
      <vt:lpstr>var(--ifm-font-family-monospace)</vt:lpstr>
      <vt:lpstr>Wingdings</vt:lpstr>
      <vt:lpstr>Office 佈景主題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 Folder Structure</vt:lpstr>
      <vt:lpstr>3.1 Quiz</vt:lpstr>
      <vt:lpstr>3.1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1116</cp:revision>
  <dcterms:created xsi:type="dcterms:W3CDTF">2018-09-28T16:40:41Z</dcterms:created>
  <dcterms:modified xsi:type="dcterms:W3CDTF">2020-06-27T23:55:22Z</dcterms:modified>
</cp:coreProperties>
</file>