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77" r:id="rId4"/>
    <p:sldId id="271" r:id="rId5"/>
    <p:sldId id="272" r:id="rId6"/>
    <p:sldId id="278" r:id="rId7"/>
    <p:sldId id="273" r:id="rId8"/>
    <p:sldId id="274" r:id="rId9"/>
    <p:sldId id="275" r:id="rId10"/>
    <p:sldId id="276" r:id="rId11"/>
    <p:sldId id="279" r:id="rId12"/>
    <p:sldId id="280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8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7TaBhrnPH78&amp;list=PLC3y8-rFHvwgg3vaYJgHGnModB54rxOk3&amp;index=2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7TaBhrnPH78&amp;list=PLC3y8-rFHvwgg3vaYJgHGnModB54rxOk3&amp;index=2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TaBhrnPH78&amp;list=PLC3y8-rFHvwgg3vaYJgHGnModB54rxOk3&amp;index=2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7TaBhrnPH78&amp;list=PLC3y8-rFHvwgg3vaYJgHGnModB54rxOk3&amp;index=2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7TaBhrnPH78&amp;list=PLC3y8-rFHvwgg3vaYJgHGnModB54rxOk3&amp;index=2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7TaBhrnPH78&amp;list=PLC3y8-rFHvwgg3vaYJgHGnModB54rxOk3&amp;index=2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TaBhrnPH78&amp;list=PLC3y8-rFHvwgg3vaYJgHGnModB54rxOk3&amp;index=2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7TaBhrnPH78&amp;list=PLC3y8-rFHvwgg3vaYJgHGnModB54rxOk3&amp;index=2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27 Memo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27.2 Add HOC </a:t>
            </a:r>
            <a:r>
              <a:rPr lang="en-US" altLang="zh-TW" sz="3600" b="1" dirty="0" err="1">
                <a:solidFill>
                  <a:srgbClr val="FFFF00"/>
                </a:solidFill>
              </a:rPr>
              <a:t>React.memo</a:t>
            </a:r>
            <a:r>
              <a:rPr lang="en-US" altLang="zh-TW" sz="3600" b="1" dirty="0">
                <a:solidFill>
                  <a:srgbClr val="FFFF00"/>
                </a:solidFill>
              </a:rPr>
              <a:t>()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19442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can see “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React.memo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MemoComp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)” is a HOC (Higher-Order Component).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React.memo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() accepts a component, add somethings (console.log and name) to that component and return a new enhanced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our case, a component capable of avoiding re-render when there is no changed in props.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10C80-82E0-4E11-BE20-2A10D9F1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573016"/>
            <a:ext cx="3962400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7541C7-A1DE-4479-BB81-82062AF1981E}"/>
              </a:ext>
            </a:extLst>
          </p:cNvPr>
          <p:cNvSpPr/>
          <p:nvPr/>
        </p:nvSpPr>
        <p:spPr>
          <a:xfrm>
            <a:off x="4139952" y="6235781"/>
            <a:ext cx="1656183" cy="2899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27.3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323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27.3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25922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 What is memo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a) Memo component is used for performance optimization for functional component (Similar to the pure component in class component).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b) Memo component uses Higher Order component to wrap the render function to prevent UI update if props and state are not changed.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c)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React.memo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(function-name)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837E39-F2E5-4FDD-9046-34180D68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13414"/>
            <a:ext cx="3809680" cy="28389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298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 Memo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39604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discuss pure component in the last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pure component only re-render the class component when there is a difference in the shallow comparison of props and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pure component using the shallow component comparison of props and state and results in a performance improvement.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Pure component only works with class based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It would be nice if we can achieve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same in functional components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as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That is where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React.memo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 comes into the picture.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What is memo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The pure component is for class based component and the memo component is for functional component.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27.1 Add Functional Component </a:t>
            </a:r>
            <a:r>
              <a:rPr lang="en-US" altLang="zh-TW" sz="3600" b="1" dirty="0" err="1">
                <a:solidFill>
                  <a:srgbClr val="FFFF00"/>
                </a:solidFill>
              </a:rPr>
              <a:t>MemoComp</a:t>
            </a:r>
            <a:r>
              <a:rPr lang="en-US" altLang="zh-TW" sz="3600" b="1" dirty="0">
                <a:solidFill>
                  <a:srgbClr val="FFFF00"/>
                </a:solidFill>
              </a:rPr>
              <a:t> 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45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27.1 Add Functional Component </a:t>
            </a:r>
            <a:r>
              <a:rPr lang="en-US" altLang="zh-TW" sz="3600" b="1" dirty="0" err="1">
                <a:solidFill>
                  <a:srgbClr val="FFFF00"/>
                </a:solidFill>
              </a:rPr>
              <a:t>MemoComp</a:t>
            </a:r>
            <a:r>
              <a:rPr lang="en-US" altLang="zh-TW" sz="3600" b="1" dirty="0">
                <a:solidFill>
                  <a:srgbClr val="FFFF00"/>
                </a:solidFill>
              </a:rPr>
              <a:t> 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1959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look at the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MemoComp.js, type ‘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 (React Functional Component for ES7) to create functional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Within the function parentheses, we pass the name prop, render { name }, and console.log (‘message’)</a:t>
            </a:r>
            <a:endParaRPr lang="en-US" altLang="zh-TW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94A86-2652-4D9E-847A-E96BF020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435821"/>
            <a:ext cx="2590800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72CC6-DA7C-43A7-B6E0-9B729B018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467253"/>
            <a:ext cx="3962400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275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27.1 Add Functional Component </a:t>
            </a:r>
            <a:r>
              <a:rPr lang="en-US" altLang="zh-TW" sz="3600" b="1" dirty="0" err="1">
                <a:solidFill>
                  <a:srgbClr val="FFFF00"/>
                </a:solidFill>
              </a:rPr>
              <a:t>MemoComp</a:t>
            </a:r>
            <a:r>
              <a:rPr lang="en-US" altLang="zh-TW" sz="3600" b="1" dirty="0">
                <a:solidFill>
                  <a:srgbClr val="FFFF00"/>
                </a:solidFill>
              </a:rPr>
              <a:t> 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3600400" cy="36004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parentComponeny.js, add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MemoComp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() {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setInteval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(() =&gt; {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() }, 2000) }, setup the interval 2 seconds to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 This make the state change every 2 seconds.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get the performance improvement after 2 seconds by not calling the &lt;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MemoComp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name={ this.state.name } /&gt;.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F801CB-7B26-4CA8-B557-5D79ECCA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764703"/>
            <a:ext cx="4749924" cy="59285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2DDDD6-643A-481D-A12C-C4AF6ED3073B}"/>
              </a:ext>
            </a:extLst>
          </p:cNvPr>
          <p:cNvSpPr/>
          <p:nvPr/>
        </p:nvSpPr>
        <p:spPr>
          <a:xfrm>
            <a:off x="5940152" y="5085184"/>
            <a:ext cx="24482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ED78C-DB0E-4E35-925F-907A7E793F3A}"/>
              </a:ext>
            </a:extLst>
          </p:cNvPr>
          <p:cNvSpPr/>
          <p:nvPr/>
        </p:nvSpPr>
        <p:spPr>
          <a:xfrm>
            <a:off x="5652120" y="3258684"/>
            <a:ext cx="1368152" cy="530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87716A-0DA0-42C7-A598-61E0FBFDF9A8}"/>
              </a:ext>
            </a:extLst>
          </p:cNvPr>
          <p:cNvCxnSpPr>
            <a:stCxn id="12" idx="2"/>
          </p:cNvCxnSpPr>
          <p:nvPr/>
        </p:nvCxnSpPr>
        <p:spPr>
          <a:xfrm>
            <a:off x="6336196" y="3789039"/>
            <a:ext cx="828092" cy="1296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0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27.2 Add HOC </a:t>
            </a:r>
            <a:r>
              <a:rPr lang="en-US" altLang="zh-TW" sz="3600" b="1" dirty="0" err="1">
                <a:solidFill>
                  <a:srgbClr val="FFFF00"/>
                </a:solidFill>
              </a:rPr>
              <a:t>React.memo</a:t>
            </a:r>
            <a:r>
              <a:rPr lang="en-US" altLang="zh-TW" sz="3600" b="1" dirty="0">
                <a:solidFill>
                  <a:srgbClr val="FFFF00"/>
                </a:solidFill>
              </a:rPr>
              <a:t>()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461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27.2 Add HOC </a:t>
            </a:r>
            <a:r>
              <a:rPr lang="en-US" altLang="zh-TW" sz="3600" b="1" dirty="0" err="1">
                <a:solidFill>
                  <a:srgbClr val="FFFF00"/>
                </a:solidFill>
              </a:rPr>
              <a:t>React.memo</a:t>
            </a:r>
            <a:r>
              <a:rPr lang="en-US" altLang="zh-TW" sz="3600" b="1" dirty="0">
                <a:solidFill>
                  <a:srgbClr val="FFFF00"/>
                </a:solidFill>
              </a:rPr>
              <a:t>()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16561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need to prevent the name is re-render every 2 seconds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How do we prevent Memo Component in every 2 seconds?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Change “export default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MemoComp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” to “export default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React.memo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MemoComp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10C80-82E0-4E11-BE20-2A10D9F1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153934"/>
            <a:ext cx="3962400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7541C7-A1DE-4479-BB81-82062AF1981E}"/>
              </a:ext>
            </a:extLst>
          </p:cNvPr>
          <p:cNvSpPr/>
          <p:nvPr/>
        </p:nvSpPr>
        <p:spPr>
          <a:xfrm>
            <a:off x="3707904" y="5816699"/>
            <a:ext cx="1656183" cy="2899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9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6176F1-F58C-4735-87D4-679A49D77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539644"/>
            <a:ext cx="4029075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27.2 Add HOC </a:t>
            </a:r>
            <a:r>
              <a:rPr lang="en-US" altLang="zh-TW" sz="3600" b="1" dirty="0" err="1">
                <a:solidFill>
                  <a:srgbClr val="FFFF00"/>
                </a:solidFill>
              </a:rPr>
              <a:t>React.memo</a:t>
            </a:r>
            <a:r>
              <a:rPr lang="en-US" altLang="zh-TW" sz="3600" b="1" dirty="0">
                <a:solidFill>
                  <a:srgbClr val="FFFF00"/>
                </a:solidFill>
              </a:rPr>
              <a:t>()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1080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React.memo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was introduced in 16.6. So the package installed, make sure your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react version is &gt; 16.3.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541C7-A1DE-4479-BB81-82062AF1981E}"/>
              </a:ext>
            </a:extLst>
          </p:cNvPr>
          <p:cNvSpPr/>
          <p:nvPr/>
        </p:nvSpPr>
        <p:spPr>
          <a:xfrm>
            <a:off x="3419872" y="4509120"/>
            <a:ext cx="201622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7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 Memo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56282"/>
            <a:ext cx="8219256" cy="16486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Go back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can see o</a:t>
            </a:r>
            <a:r>
              <a:rPr lang="en-US" altLang="zh-TW" sz="1800" dirty="0">
                <a:solidFill>
                  <a:schemeClr val="tx1"/>
                </a:solidFill>
              </a:rPr>
              <a:t>nly the parent is re-rendered.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MemoComp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is not called Since the props (name) is not changing every two seconds.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F5D56D-4B0A-4A86-82A5-D6653096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27" y="3145641"/>
            <a:ext cx="6575203" cy="34742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806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6604</TotalTime>
  <Words>710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27 Memo</vt:lpstr>
      <vt:lpstr>27 Memo</vt:lpstr>
      <vt:lpstr>27.1 Add Functional Component MemoComp </vt:lpstr>
      <vt:lpstr>27.1 Add Functional Component MemoComp </vt:lpstr>
      <vt:lpstr>27.1 Add Functional Component MemoComp </vt:lpstr>
      <vt:lpstr>27.2 Add HOC React.memo()</vt:lpstr>
      <vt:lpstr>27.2 Add HOC React.memo()</vt:lpstr>
      <vt:lpstr>27.2 Add HOC React.memo()</vt:lpstr>
      <vt:lpstr>27 Memo</vt:lpstr>
      <vt:lpstr>27.2 Add HOC React.memo()</vt:lpstr>
      <vt:lpstr>27.3 Quiz</vt:lpstr>
      <vt:lpstr>27.3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2291</cp:revision>
  <dcterms:created xsi:type="dcterms:W3CDTF">2018-09-28T16:40:41Z</dcterms:created>
  <dcterms:modified xsi:type="dcterms:W3CDTF">2020-06-29T03:52:54Z</dcterms:modified>
</cp:coreProperties>
</file>