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7" r:id="rId4"/>
    <p:sldId id="264" r:id="rId5"/>
    <p:sldId id="268" r:id="rId6"/>
    <p:sldId id="269" r:id="rId7"/>
    <p:sldId id="276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plTCQgsXs&amp;list=PLC3y8-rFHvwgg3vaYJgHGnModB54rxOk3&amp;index=4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plTCQgsXs&amp;list=PLC3y8-rFHvwgg3vaYJgHGnModB54rxOk3&amp;index=4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plTCQgsXs&amp;list=PLC3y8-rFHvwgg3vaYJgHGnModB54rxOk3&amp;index=4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plTCQgsXs&amp;list=PLC3y8-rFHvwgg3vaYJgHGnModB54rxOk3&amp;index=46" TargetMode="External"/><Relationship Id="rId2" Type="http://schemas.openxmlformats.org/officeDocument/2006/relationships/hyperlink" Target="https://reactjs.org/docs/hooks-state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165945/what-is-usestate-in-react" TargetMode="External"/><Relationship Id="rId2" Type="http://schemas.openxmlformats.org/officeDocument/2006/relationships/hyperlink" Target="https://hackernoon.com/react-hooks-usestate-using-the-state-hook-89ec55b84f8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0plTCQgsXs&amp;list=PLC3y8-rFHvwgg3vaYJgHGnModB54rxOk3&amp;index=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46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</a:t>
            </a:r>
            <a:r>
              <a:rPr lang="en-US" altLang="zh-TW" sz="4800" b="1" dirty="0" err="1">
                <a:solidFill>
                  <a:srgbClr val="FFFF00"/>
                </a:solidFill>
              </a:rPr>
              <a:t>PrevState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92F159-A327-4146-BC93-ECDBD568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92706"/>
            <a:ext cx="4743450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10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“Increment 5” button only increase by 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F1080-F39B-4454-BDA1-B8662C7CD5C8}"/>
              </a:ext>
            </a:extLst>
          </p:cNvPr>
          <p:cNvSpPr/>
          <p:nvPr/>
        </p:nvSpPr>
        <p:spPr>
          <a:xfrm>
            <a:off x="3908481" y="3586886"/>
            <a:ext cx="864096" cy="345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58D8D-C7F1-4C19-B8BD-444C9174E671}"/>
              </a:ext>
            </a:extLst>
          </p:cNvPr>
          <p:cNvSpPr/>
          <p:nvPr/>
        </p:nvSpPr>
        <p:spPr>
          <a:xfrm>
            <a:off x="3842842" y="4037508"/>
            <a:ext cx="1008112" cy="345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422449" cy="24762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(count): count access the old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going to be the argument and the function body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+ 1.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Class Component, we do not need to worry about 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25C24-D3B5-481B-9A16-25192EB4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17" y="1172975"/>
            <a:ext cx="4354415" cy="53970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79FA41-72D1-446F-9A90-3DE76DE062C4}"/>
              </a:ext>
            </a:extLst>
          </p:cNvPr>
          <p:cNvSpPr/>
          <p:nvPr/>
        </p:nvSpPr>
        <p:spPr>
          <a:xfrm>
            <a:off x="5292080" y="2852936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1097E9-B65E-4C4F-80FF-A3C23C9F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1" y="2200104"/>
            <a:ext cx="47434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76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9FA41-72D1-446F-9A90-3DE76DE062C4}"/>
              </a:ext>
            </a:extLst>
          </p:cNvPr>
          <p:cNvSpPr/>
          <p:nvPr/>
        </p:nvSpPr>
        <p:spPr>
          <a:xfrm>
            <a:off x="3851920" y="3217204"/>
            <a:ext cx="1080120" cy="211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25BD42-F510-4D21-9A64-77F5682C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2990"/>
            <a:ext cx="3731051" cy="50736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4474840" cy="10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Change other increment 1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9FA41-72D1-446F-9A90-3DE76DE062C4}"/>
              </a:ext>
            </a:extLst>
          </p:cNvPr>
          <p:cNvSpPr/>
          <p:nvPr/>
        </p:nvSpPr>
        <p:spPr>
          <a:xfrm>
            <a:off x="7092281" y="4221088"/>
            <a:ext cx="15945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7A231-144C-48C4-8E49-0E3D8E85EF6D}"/>
              </a:ext>
            </a:extLst>
          </p:cNvPr>
          <p:cNvSpPr/>
          <p:nvPr/>
        </p:nvSpPr>
        <p:spPr>
          <a:xfrm>
            <a:off x="7092281" y="4797152"/>
            <a:ext cx="15945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E150C-1409-4EA0-A368-015A2D827D4F}"/>
              </a:ext>
            </a:extLst>
          </p:cNvPr>
          <p:cNvSpPr/>
          <p:nvPr/>
        </p:nvSpPr>
        <p:spPr>
          <a:xfrm>
            <a:off x="6025480" y="2865577"/>
            <a:ext cx="21469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46.3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26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229600" cy="4852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How to set state with previous state?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const [count, </a:t>
            </a:r>
            <a:r>
              <a:rPr lang="en-US" altLang="zh-TW" sz="1800" dirty="0" err="1">
                <a:solidFill>
                  <a:schemeClr val="tx1"/>
                </a:solidFill>
              </a:rPr>
              <a:t>setCount</a:t>
            </a:r>
            <a:r>
              <a:rPr lang="en-US" altLang="zh-TW" sz="1800" dirty="0">
                <a:solidFill>
                  <a:schemeClr val="tx1"/>
                </a:solidFill>
              </a:rPr>
              <a:t>] = </a:t>
            </a:r>
            <a:r>
              <a:rPr lang="en-US" altLang="zh-TW" sz="1800" dirty="0" err="1">
                <a:solidFill>
                  <a:schemeClr val="tx1"/>
                </a:solidFill>
              </a:rPr>
              <a:t>useState</a:t>
            </a:r>
            <a:r>
              <a:rPr lang="en-US" altLang="zh-TW" sz="1800" dirty="0">
                <a:solidFill>
                  <a:schemeClr val="tx1"/>
                </a:solidFill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setCount</a:t>
            </a:r>
            <a:r>
              <a:rPr lang="en-US" altLang="zh-TW" sz="1800" dirty="0">
                <a:solidFill>
                  <a:schemeClr val="tx1"/>
                </a:solidFill>
              </a:rPr>
              <a:t> (count)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https://reactjs.org/docs/hooks-state.html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// Declare a new state variable, which we'll call "count"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const [count,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setCount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 =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useState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(0);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declare a state variable called count, and set it to 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React will remember its current value between re-renders, and provide the most recent one to our function.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we want to update the current count, we can call 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setCount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Because the const [count, </a:t>
            </a:r>
            <a:r>
              <a:rPr lang="en-US" altLang="en-US" sz="1800" b="1" dirty="0" err="1">
                <a:solidFill>
                  <a:srgbClr val="C00000"/>
                </a:solidFill>
              </a:rPr>
              <a:t>setCount</a:t>
            </a:r>
            <a:r>
              <a:rPr lang="en-US" altLang="en-US" sz="1800" b="1" dirty="0">
                <a:solidFill>
                  <a:srgbClr val="C00000"/>
                </a:solidFill>
              </a:rPr>
              <a:t>], we cannot change variable count. We can only use </a:t>
            </a:r>
            <a:r>
              <a:rPr lang="en-US" altLang="en-US" sz="1800" b="1" dirty="0" err="1">
                <a:solidFill>
                  <a:srgbClr val="C00000"/>
                </a:solidFill>
              </a:rPr>
              <a:t>setCount</a:t>
            </a:r>
            <a:r>
              <a:rPr lang="en-US" altLang="en-US" sz="1800" b="1" dirty="0">
                <a:solidFill>
                  <a:srgbClr val="C00000"/>
                </a:solidFill>
              </a:rPr>
              <a:t>()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94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</a:t>
            </a:r>
            <a:r>
              <a:rPr lang="en-US" altLang="zh-TW" b="1" dirty="0" err="1">
                <a:solidFill>
                  <a:srgbClr val="FFFF00"/>
                </a:solidFill>
              </a:rPr>
              <a:t>PrevState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last discussion, we have basic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use set State based on pervious State.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 State with Previous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Functional Counter “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HookCounterTwo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71FCF-C782-4AD0-88F1-78F31E06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2254308"/>
            <a:ext cx="4819650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48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 State with Previous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(React Functional Counter ES7) “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HookCounterTwo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76394-586B-4825-9BC3-9E03D64E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12968"/>
            <a:ext cx="4526060" cy="46476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3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4667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 State with Previous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98CAC-AD96-40C1-ADCB-06248234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776010"/>
            <a:ext cx="4762500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4DD01-5195-4A84-8AB5-91E0F868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019710"/>
            <a:ext cx="4800600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2DBD5-3593-453D-8204-2936079CA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319990"/>
            <a:ext cx="4800600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445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75240" cy="26922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Code Explain: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https://hackernoon.com/react-hooks-usestate-using-the-state-hook-89ec55b84f8c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https://stackoverflow.com/questions/53165945/what-is-usestate-in-react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returns a stateful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varaible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a function to update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Let you perform side effect in function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Accept a context object (value return from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React.createCOntext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 and returns s the current context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46.2 Increment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664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4114800" cy="1145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create increment 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Loop 5 times: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(count + 1)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FCF5B-7DF9-4403-9191-E0C3D360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88" y="1301445"/>
            <a:ext cx="3769854" cy="5162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FF1080-F39B-4454-BDA1-B8662C7CD5C8}"/>
              </a:ext>
            </a:extLst>
          </p:cNvPr>
          <p:cNvSpPr/>
          <p:nvPr/>
        </p:nvSpPr>
        <p:spPr>
          <a:xfrm>
            <a:off x="6156176" y="5157192"/>
            <a:ext cx="17281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58D8D-C7F1-4C19-B8BD-444C9174E671}"/>
              </a:ext>
            </a:extLst>
          </p:cNvPr>
          <p:cNvSpPr/>
          <p:nvPr/>
        </p:nvSpPr>
        <p:spPr>
          <a:xfrm>
            <a:off x="5689104" y="2530112"/>
            <a:ext cx="2195264" cy="7548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688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46 useState PrevState</vt:lpstr>
      <vt:lpstr>46 useState PrevState</vt:lpstr>
      <vt:lpstr>46.1 Rest, Increment, and Decrement</vt:lpstr>
      <vt:lpstr>46.1 Rest, Increment, and Decrement</vt:lpstr>
      <vt:lpstr>46.1 Rest, Increment, and Decrement</vt:lpstr>
      <vt:lpstr>46.1 Rest, Increment, and Decrement</vt:lpstr>
      <vt:lpstr>46.1 Rest, Increment, and Decrement</vt:lpstr>
      <vt:lpstr>46.2 Increment 5</vt:lpstr>
      <vt:lpstr>46.2 Increment 5</vt:lpstr>
      <vt:lpstr>46.2 Increment 5</vt:lpstr>
      <vt:lpstr>46.2 Increment 5</vt:lpstr>
      <vt:lpstr>46.2 Increment 5</vt:lpstr>
      <vt:lpstr>46.2 Increment 5</vt:lpstr>
      <vt:lpstr>46.3 Quiz</vt:lpstr>
      <vt:lpstr>46.3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1107</cp:revision>
  <dcterms:created xsi:type="dcterms:W3CDTF">2018-09-28T16:40:41Z</dcterms:created>
  <dcterms:modified xsi:type="dcterms:W3CDTF">2020-06-30T04:04:45Z</dcterms:modified>
</cp:coreProperties>
</file>