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25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bootstrap4/tryit.asp?filename=trybs_default&amp;stacked=h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tryit.asp?filename=trybs_default&amp;stacked=h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hb_0TZ_MVI&amp;list=PLC3y8-rFHvwgg3vaYJgHGnModB54rxOk3&amp;index=2" TargetMode="External"/><Relationship Id="rId2" Type="http://schemas.openxmlformats.org/officeDocument/2006/relationships/hyperlink" Target="https://github.com/facebook/create-react-ap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9hb_0TZ_MVI&amp;list=PLC3y8-rFHvwgg3vaYJgHGnModB54rxOk3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hb_0TZ_MVI&amp;list=PLC3y8-rFHvwgg3vaYJgHGnModB54rxOk3&amp;index=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hb_0TZ_MVI&amp;list=PLC3y8-rFHvwgg3vaYJgHGnModB54rxOk3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bootstrap4/tryit.asp?filename=trybs_default&amp;stacked=h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bootstrap4/tryit.asp?filename=trybs_default&amp;stacked=h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tryit.asp?filename=trybs_default&amp;stacked=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Hello World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2.1 Bootstrap to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287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https://www.w3schools.com/bootstrap4/tryit.asp?filename=trybs_default&amp;stacked=h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22436-ACBE-455A-8983-D8BF0F40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44634"/>
            <a:ext cx="7605348" cy="38838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859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99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What is the commands to create the react application?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Two ways to create application: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a)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npx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package runner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npx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create-react-app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project_name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npx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is installed when you install node and how you able to run create-react-app without having to install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b)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node package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install create-react-app –g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create-react-app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project_name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install the create-react-app command first and then use “create-react-app” command to create the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project_name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https://www.w3schools.com/bootstrap4/tryit.asp?filename=trybs_default&amp;stacked=h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0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React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https://github.com/facebook/create-react-app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https://www.youtube.com/watch?v=9hb_0TZ_MVI&amp;list=PLC3y8-rFHvwgg3vaYJgHGnModB54rxOk3&amp;index=2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289EC-8CAB-4786-9987-A7203FE39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045122"/>
            <a:ext cx="4330824" cy="43112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6BC9E29-9680-4C99-807C-2D744B3EDC33}"/>
              </a:ext>
            </a:extLst>
          </p:cNvPr>
          <p:cNvSpPr txBox="1">
            <a:spLocks/>
          </p:cNvSpPr>
          <p:nvPr/>
        </p:nvSpPr>
        <p:spPr>
          <a:xfrm>
            <a:off x="479376" y="2094280"/>
            <a:ext cx="3312368" cy="9746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npx create-react-app my-app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cd my-app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npm start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57606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React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npm start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https://www.youtube.com/watch?v=9hb_0TZ_MVI&amp;list=PLC3y8-rFHvwgg3vaYJgHGnModB54rxOk3&amp;index=2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0C4B0-910D-4B3D-A7DF-84F7D15B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059984"/>
            <a:ext cx="4004570" cy="48140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190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C4E6E0-D478-4AB7-93E8-D316194F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8" y="2561661"/>
            <a:ext cx="5210348" cy="32494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549086" cy="8726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React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Change text to “Hello World”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npm start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https://www.youtube.com/watch?v=9hb_0TZ_MVI&amp;list=PLC3y8-rFHvwgg3vaYJgHGnModB54rxOk3&amp;index=2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8C56A-7C99-4AE4-9C1F-26D1F9D4E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199" y="1916832"/>
            <a:ext cx="3549086" cy="44955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73083B-2F1D-4AFB-A50E-1BFD2EBA15F1}"/>
              </a:ext>
            </a:extLst>
          </p:cNvPr>
          <p:cNvSpPr/>
          <p:nvPr/>
        </p:nvSpPr>
        <p:spPr>
          <a:xfrm>
            <a:off x="3203848" y="4293096"/>
            <a:ext cx="108012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F8ABE9-BCAB-4C41-BE71-9192092A4C82}"/>
              </a:ext>
            </a:extLst>
          </p:cNvPr>
          <p:cNvSpPr/>
          <p:nvPr/>
        </p:nvSpPr>
        <p:spPr>
          <a:xfrm>
            <a:off x="6346682" y="5531405"/>
            <a:ext cx="108012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A07419-253D-4785-82B1-2D12AD1B92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283968" y="4509120"/>
            <a:ext cx="2062714" cy="12383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8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9157" y="1894780"/>
            <a:ext cx="3784811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npx: npm package runner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npx create-react-app &lt;project_name&gt;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npx is installed when you install node and how you able to run create-react-app without having to install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https://www.youtube.com/watch?v=9hb_0TZ_MVI&amp;list=PLC3y8-rFHvwgg3vaYJgHGnModB54rxOk3&amp;index=2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95FBB88E-0C14-42B7-86F9-09AB2CDDA544}"/>
              </a:ext>
            </a:extLst>
          </p:cNvPr>
          <p:cNvSpPr txBox="1">
            <a:spLocks/>
          </p:cNvSpPr>
          <p:nvPr/>
        </p:nvSpPr>
        <p:spPr>
          <a:xfrm>
            <a:off x="4427984" y="1894780"/>
            <a:ext cx="4258816" cy="1656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npm: node package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npm install create-react-app –g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create-react-app &lt;project_name&gt;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install the create-react-app command first and then use “create-react-app” command to create the project_name.</a:t>
            </a: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DB77277B-8387-4A67-9F3C-98C59D82B9B1}"/>
              </a:ext>
            </a:extLst>
          </p:cNvPr>
          <p:cNvSpPr txBox="1">
            <a:spLocks/>
          </p:cNvSpPr>
          <p:nvPr/>
        </p:nvSpPr>
        <p:spPr>
          <a:xfrm>
            <a:off x="468996" y="1329742"/>
            <a:ext cx="8217804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Create-react-app: 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have two approaches to create the project_name.</a:t>
            </a: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2ECD12C2-6E5F-4B9F-B670-3BEB853CBEC8}"/>
              </a:ext>
            </a:extLst>
          </p:cNvPr>
          <p:cNvSpPr txBox="1">
            <a:spLocks/>
          </p:cNvSpPr>
          <p:nvPr/>
        </p:nvSpPr>
        <p:spPr>
          <a:xfrm>
            <a:off x="457200" y="3854172"/>
            <a:ext cx="8217804" cy="9429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use “npx create-react-app &lt;project_name&gt;” because we do not need to install package create-react-app globally and we do not have to worry about constantly update the package create-react-app.</a:t>
            </a:r>
          </a:p>
        </p:txBody>
      </p:sp>
    </p:spTree>
    <p:extLst>
      <p:ext uri="{BB962C8B-B14F-4D97-AF65-F5344CB8AC3E}">
        <p14:creationId xmlns:p14="http://schemas.microsoft.com/office/powerpoint/2010/main" val="385682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Bootstrap to React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073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Bootstrap to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W3School, there are exiting layout.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How to convert these layout into create-react-app?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Bootstrap 4: </a:t>
            </a:r>
            <a:r>
              <a:rPr lang="en-US" sz="1600" dirty="0">
                <a:hlinkClick r:id="rId2"/>
              </a:rPr>
              <a:t>https://www.w3schools.com/bootstrap4/tryit.asp?filename=trybs_default&amp;stacked=h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https://www.w3schools.com/bootstrap4/tryit.asp?filename=trybs_default&amp;stacked=h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D418D5-C053-420E-9E39-B609232E8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8" y="2852936"/>
            <a:ext cx="7870864" cy="24665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544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Bootstrap to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287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Copy the following CDN into index.html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https://www.w3schools.com/bootstrap4/tryit.asp?filename=trybs_default&amp;stacked=h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D3DBB-B455-4713-ABDD-B3CBF1C60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46942"/>
            <a:ext cx="7557058" cy="30078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31912A-FF60-4488-8413-A82C88FB5009}"/>
              </a:ext>
            </a:extLst>
          </p:cNvPr>
          <p:cNvSpPr/>
          <p:nvPr/>
        </p:nvSpPr>
        <p:spPr>
          <a:xfrm>
            <a:off x="1403648" y="3641703"/>
            <a:ext cx="6480720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1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8E054E-1C71-448D-B2C2-2A13F8BD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85" y="1769494"/>
            <a:ext cx="5142874" cy="48571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Bootstrap to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287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Copy the layout in &lt;div&gt; …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https://www.w3schools.com/bootstrap4/tryit.asp?filename=trybs_default&amp;stacked=h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1912A-FF60-4488-8413-A82C88FB5009}"/>
              </a:ext>
            </a:extLst>
          </p:cNvPr>
          <p:cNvSpPr/>
          <p:nvPr/>
        </p:nvSpPr>
        <p:spPr>
          <a:xfrm>
            <a:off x="2339752" y="3363790"/>
            <a:ext cx="4213448" cy="27295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607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2 Hello World</vt:lpstr>
      <vt:lpstr>2 Hello World</vt:lpstr>
      <vt:lpstr>2 Hello World</vt:lpstr>
      <vt:lpstr>2 Hello World</vt:lpstr>
      <vt:lpstr>2 Hello World</vt:lpstr>
      <vt:lpstr>2.1 Bootstrap to React</vt:lpstr>
      <vt:lpstr>2.1 Bootstrap to React</vt:lpstr>
      <vt:lpstr>2.1 Bootstrap to React</vt:lpstr>
      <vt:lpstr>2.1 Bootstrap to React</vt:lpstr>
      <vt:lpstr>2.1 Bootstrap to React</vt:lpstr>
      <vt:lpstr>2.2 Quiz</vt:lpstr>
      <vt:lpstr>2.2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1045</cp:revision>
  <dcterms:created xsi:type="dcterms:W3CDTF">2018-09-28T16:40:41Z</dcterms:created>
  <dcterms:modified xsi:type="dcterms:W3CDTF">2020-06-27T23:34:45Z</dcterms:modified>
</cp:coreProperties>
</file>