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2" r:id="rId3"/>
    <p:sldId id="265" r:id="rId4"/>
    <p:sldId id="302" r:id="rId5"/>
    <p:sldId id="286" r:id="rId6"/>
    <p:sldId id="287" r:id="rId7"/>
    <p:sldId id="290" r:id="rId8"/>
    <p:sldId id="289" r:id="rId9"/>
    <p:sldId id="288" r:id="rId10"/>
    <p:sldId id="291" r:id="rId11"/>
    <p:sldId id="285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259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4" autoAdjust="0"/>
    <p:restoredTop sz="99626" autoAdjust="0"/>
  </p:normalViewPr>
  <p:slideViewPr>
    <p:cSldViewPr>
      <p:cViewPr varScale="1">
        <p:scale>
          <a:sx n="109" d="100"/>
          <a:sy n="109" d="100"/>
        </p:scale>
        <p:origin x="108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8V59zIdBXU&amp;list=PLC3y8-rFHvwgg3vaYJgHGnModB54rxOk3&amp;index=35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8V59zIdBXU&amp;list=PLC3y8-rFHvwgg3vaYJgHGnModB54rxOk3&amp;index=35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8V59zIdBXU&amp;list=PLC3y8-rFHvwgg3vaYJgHGnModB54rxOk3&amp;index=35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8V59zIdBXU&amp;list=PLC3y8-rFHvwgg3vaYJgHGnModB54rxOk3&amp;index=35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8V59zIdBXU&amp;list=PLC3y8-rFHvwgg3vaYJgHGnModB54rxOk3&amp;index=35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8V59zIdBXU&amp;list=PLC3y8-rFHvwgg3vaYJgHGnModB54rxOk3&amp;index=35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l8V59zIdBXU&amp;list=PLC3y8-rFHvwgg3vaYJgHGnModB54rxOk3&amp;index=3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8V59zIdBXU&amp;list=PLC3y8-rFHvwgg3vaYJgHGnModB54rxOk3&amp;index=35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0795655/material-ui-how-to-style-an-hoc-using-withstyles" TargetMode="External"/><Relationship Id="rId2" Type="http://schemas.openxmlformats.org/officeDocument/2006/relationships/hyperlink" Target="https://levelup.gitconnected.com/how-to-connect-hoc-with-react-and-redux-2b3bce6a7db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l8V59zIdBXU&amp;list=PLC3y8-rFHvwgg3vaYJgHGnModB54rxOk3&amp;index=35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l8V59zIdBXU&amp;list=PLC3y8-rFHvwgg3vaYJgHGnModB54rxOk3&amp;index=3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l8V59zIdBXU&amp;list=PLC3y8-rFHvwgg3vaYJgHGnModB54rxOk3&amp;index=3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8V59zIdBXU&amp;list=PLC3y8-rFHvwgg3vaYJgHGnModB54rxOk3&amp;index=3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8V59zIdBXU&amp;list=PLC3y8-rFHvwgg3vaYJgHGnModB54rxOk3&amp;index=3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l8V59zIdBXU&amp;list=PLC3y8-rFHvwgg3vaYJgHGnModB54rxOk3&amp;index=35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8V59zIdBXU&amp;list=PLC3y8-rFHvwgg3vaYJgHGnModB54rxOk3&amp;index=35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35 Higher Order Components 3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35.2 Pass from App Component to Hover Counter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0008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C98DE6-6AA0-405E-881C-BD513D2DD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884563"/>
            <a:ext cx="4514850" cy="3895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35.2 Pass from App Component to Hover Counter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pass the name from App Component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https://www.youtube.com/watch?v=l8V59zIdBXU&amp;list=PLC3y8-rFHvwgg3vaYJgHGnModB54rxOk3&amp;index=35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59622-8B54-470E-895E-22BA7A9A114A}"/>
              </a:ext>
            </a:extLst>
          </p:cNvPr>
          <p:cNvSpPr/>
          <p:nvPr/>
        </p:nvSpPr>
        <p:spPr>
          <a:xfrm>
            <a:off x="3231786" y="4230764"/>
            <a:ext cx="223914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4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812A8B-9BCB-4631-84B6-3D71F8C7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224597"/>
            <a:ext cx="4141068" cy="533387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35.2 Pass from App Component to Hover Counter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4104456" cy="15121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HOC Pattern Component: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withCounter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Input original component: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WrappedComponet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Output new/updated component: 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withCounter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https://www.youtube.com/watch?v=l8V59zIdBXU&amp;list=PLC3y8-rFHvwgg3vaYJgHGnModB54rxOk3&amp;index=35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59622-8B54-470E-895E-22BA7A9A114A}"/>
              </a:ext>
            </a:extLst>
          </p:cNvPr>
          <p:cNvSpPr/>
          <p:nvPr/>
        </p:nvSpPr>
        <p:spPr>
          <a:xfrm>
            <a:off x="5940152" y="4653135"/>
            <a:ext cx="2239144" cy="9802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22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23C9B8-BF06-4CE8-A6E7-BF2F52DC3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17560"/>
            <a:ext cx="4705350" cy="3590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35.2 Pass from App Component to Hover Counter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280920" cy="10081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Hovered Counter: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Destruct the props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Render the display.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https://www.youtube.com/watch?v=l8V59zIdBXU&amp;list=PLC3y8-rFHvwgg3vaYJgHGnModB54rxOk3&amp;index=35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59622-8B54-470E-895E-22BA7A9A114A}"/>
              </a:ext>
            </a:extLst>
          </p:cNvPr>
          <p:cNvSpPr/>
          <p:nvPr/>
        </p:nvSpPr>
        <p:spPr>
          <a:xfrm>
            <a:off x="3275856" y="4160801"/>
            <a:ext cx="2880320" cy="6363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F8D80B-5EA3-4DE8-9472-50265FD925DB}"/>
              </a:ext>
            </a:extLst>
          </p:cNvPr>
          <p:cNvSpPr/>
          <p:nvPr/>
        </p:nvSpPr>
        <p:spPr>
          <a:xfrm>
            <a:off x="2771800" y="3645025"/>
            <a:ext cx="338437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35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35.3 Pass Parameter from HOC Function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9062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0574E69-6479-4052-9606-3F2DD5875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081" y="1340763"/>
            <a:ext cx="4264437" cy="51829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35.3 Pass Parameter from HOC Function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3973376" cy="36724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second thing we discussed is passing parameters to the HOC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Let’s say, instead of incrementing value by one, we want to pass number in different numbers.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can do that in passing a parameter to the HOC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arrow function now have two parameters.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first is wrapper component, and the second one is increment number.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https://www.youtube.com/watch?v=l8V59zIdBXU&amp;list=PLC3y8-rFHvwgg3vaYJgHGnModB54rxOk3&amp;index=35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97BADD-E8DA-450F-B95A-8B33FE9090FF}"/>
              </a:ext>
            </a:extLst>
          </p:cNvPr>
          <p:cNvSpPr/>
          <p:nvPr/>
        </p:nvSpPr>
        <p:spPr>
          <a:xfrm>
            <a:off x="7308304" y="2060848"/>
            <a:ext cx="1048525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E0142C-2E2D-4F3D-9A2C-D61A946FED53}"/>
              </a:ext>
            </a:extLst>
          </p:cNvPr>
          <p:cNvSpPr/>
          <p:nvPr/>
        </p:nvSpPr>
        <p:spPr>
          <a:xfrm>
            <a:off x="8028384" y="3824216"/>
            <a:ext cx="93913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61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0D93C3B-EEF9-4651-BD71-A823476B9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016760"/>
            <a:ext cx="5124450" cy="3486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35.3 Pass Parameter from HOC Function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Pass HOC pattern with click component and number = 5.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https://www.youtube.com/watch?v=l8V59zIdBXU&amp;list=PLC3y8-rFHvwgg3vaYJgHGnModB54rxOk3&amp;index=35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97BADD-E8DA-450F-B95A-8B33FE9090FF}"/>
              </a:ext>
            </a:extLst>
          </p:cNvPr>
          <p:cNvSpPr/>
          <p:nvPr/>
        </p:nvSpPr>
        <p:spPr>
          <a:xfrm>
            <a:off x="5388723" y="5289068"/>
            <a:ext cx="348341" cy="2138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10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9181C9-9C40-4BF0-9CB9-EBDEBB402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361" y="2276872"/>
            <a:ext cx="5353050" cy="34956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35.3 Pass Parameter from HOC Function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Pass HOC pattern with hover component and number = 10.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https://www.youtube.com/watch?v=l8V59zIdBXU&amp;list=PLC3y8-rFHvwgg3vaYJgHGnModB54rxOk3&amp;index=35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97BADD-E8DA-450F-B95A-8B33FE9090FF}"/>
              </a:ext>
            </a:extLst>
          </p:cNvPr>
          <p:cNvSpPr/>
          <p:nvPr/>
        </p:nvSpPr>
        <p:spPr>
          <a:xfrm>
            <a:off x="5076056" y="5517232"/>
            <a:ext cx="348341" cy="2138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2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35.4 Verify Pass Parameter from HOC Function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9099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35.4 Verify Pass Parameter from HOC Function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720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Pass HOC pattern with hover component and click Counter number = 5 or hovered Counter number = 10, respectively.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https://www.youtube.com/watch?v=l8V59zIdBXU&amp;list=PLC3y8-rFHvwgg3vaYJgHGnModB54rxOk3&amp;index=35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14F399-3DF8-4D65-BB8C-A3E01E0F8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160208"/>
            <a:ext cx="3876675" cy="1771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3820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35 Higher Order Components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discuss two things in this discussion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First, we pass down the props in App Component to Click/Hover Counters.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Second, we specify the parameter from HOC argument to </a:t>
            </a:r>
            <a:r>
              <a:rPr lang="en-US" altLang="zh-TW" sz="1800" dirty="0">
                <a:solidFill>
                  <a:schemeClr val="tx1"/>
                </a:solidFill>
              </a:rPr>
              <a:t>Click/Hover Counters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https://www.youtube.com/watch?v=l8V59zIdBXU&amp;list=PLC3y8-rFHvwgg3vaYJgHGnModB54rxOk3&amp;index=35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971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35.5 Summary of Passing Parameters in HOC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5733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35.5 Summary of Passing Parameters in HOC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40324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Summary of Passing Parameters in HOC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this discussion, we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pass in HOC parameter from top App Component to click and hover counter.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Specify parameter from HOC argument to click and hover counter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may encounter HOC Pattern in some popular React Libraries, for example, connect HOC in Redux, connect HOC with router in React router, </a:t>
            </a:r>
            <a:r>
              <a:rPr lang="en-US" altLang="zh-TW" sz="1800">
                <a:solidFill>
                  <a:schemeClr val="tx1"/>
                </a:solidFill>
              </a:rPr>
              <a:t>connect HOC with </a:t>
            </a:r>
            <a:r>
              <a:rPr lang="en-US" altLang="zh-TW" sz="1800" dirty="0">
                <a:solidFill>
                  <a:schemeClr val="tx1"/>
                </a:solidFill>
              </a:rPr>
              <a:t>Styles in Material-UI, and etc.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HOC connect React and Redux: </a:t>
            </a:r>
            <a:r>
              <a:rPr lang="en-US" sz="1800" dirty="0">
                <a:hlinkClick r:id="rId2"/>
              </a:rPr>
              <a:t>https://levelup.gitconnected.com/how-to-connect-hoc-with-react-and-redux-2b3bce6a7dbf</a:t>
            </a:r>
            <a:endParaRPr lang="en-US" sz="1800" dirty="0"/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HOC connect Styles in Material-UI: </a:t>
            </a:r>
            <a:r>
              <a:rPr lang="en-US" sz="1800" dirty="0">
                <a:hlinkClick r:id="rId3"/>
              </a:rPr>
              <a:t>https://stackoverflow.com/questions/50795655/material-ui-how-to-style-an-hoc-using-withstyles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They are nice HOC pattern that can be used to share common functionality between React Components.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https://www.youtube.com/watch?v=l8V59zIdBXU&amp;list=PLC3y8-rFHvwgg3vaYJgHGnModB54rxOk3&amp;index=35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303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35.1 Pass from App Component to Click Counter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880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35.1 Pass from App Component to Click Counter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First, we pass a name props on the click counter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&lt;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ClickCounter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name=“Peter”&gt;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the ClickCounter.js, we render the name props { this.props.name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cannot see the passing parameter.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https://www.youtube.com/watch?v=l8V59zIdBXU&amp;list=PLC3y8-rFHvwgg3vaYJgHGnModB54rxOk3&amp;index=35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5BC257-6F55-484C-A91C-F476CE6F7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049" y="2869857"/>
            <a:ext cx="3096344" cy="157533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52C9DD-1026-4336-9287-734471F35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5" y="3009156"/>
            <a:ext cx="4788839" cy="181579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6302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35.1 Pass from App Component to Click Counter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the withCounter.js, we console.log (this.props.name) does not find the name.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https://www.youtube.com/watch?v=l8V59zIdBXU&amp;list=PLC3y8-rFHvwgg3vaYJgHGnModB54rxOk3&amp;index=35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CED550-EBF5-45F1-9C02-DA645953B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989479"/>
            <a:ext cx="3505444" cy="269124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9565F7-3BE4-4C1C-BDDD-A11428CF0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5" y="1989479"/>
            <a:ext cx="3350829" cy="35277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4580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F50BA44-A388-45B2-BD1D-B1B155370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008" y="1257247"/>
            <a:ext cx="4386102" cy="368504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35.1 Pass from App Component to Click Counter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39553"/>
            <a:ext cx="4016064" cy="9653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App.js, passed in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ClickCounter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component with parameter name=‘Peter’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https://www.youtube.com/watch?v=l8V59zIdBXU&amp;list=PLC3y8-rFHvwgg3vaYJgHGnModB54rxOk3&amp;index=35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2CD5A5-D707-458E-8302-ECD94BFAABDE}"/>
              </a:ext>
            </a:extLst>
          </p:cNvPr>
          <p:cNvSpPr/>
          <p:nvPr/>
        </p:nvSpPr>
        <p:spPr>
          <a:xfrm>
            <a:off x="5508104" y="3275977"/>
            <a:ext cx="2304256" cy="225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11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E4DD674-A7DC-4090-8CD6-B39045FE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93065"/>
            <a:ext cx="7077075" cy="35718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35.1 Pass from App Component to Click Counter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39553"/>
            <a:ext cx="8352928" cy="6772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clickCounter,js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, we destruct the props from App.js and then render parameters.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Component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clickCounter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is passed to HOC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withCouter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clickCounter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),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https://www.youtube.com/watch?v=l8V59zIdBXU&amp;list=PLC3y8-rFHvwgg3vaYJgHGnModB54rxOk3&amp;index=35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2CD5A5-D707-458E-8302-ECD94BFAABDE}"/>
              </a:ext>
            </a:extLst>
          </p:cNvPr>
          <p:cNvSpPr/>
          <p:nvPr/>
        </p:nvSpPr>
        <p:spPr>
          <a:xfrm>
            <a:off x="3419872" y="5229200"/>
            <a:ext cx="1080120" cy="225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A8DF35-F069-4337-B92E-6FA9E4A65E11}"/>
              </a:ext>
            </a:extLst>
          </p:cNvPr>
          <p:cNvSpPr/>
          <p:nvPr/>
        </p:nvSpPr>
        <p:spPr>
          <a:xfrm>
            <a:off x="2311706" y="3911558"/>
            <a:ext cx="2044270" cy="3095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4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35.1 Pass from App Component to Click Counter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39553"/>
            <a:ext cx="4016064" cy="39896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pass the props to HOC but not to component that is wrapped.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To fix this issue, we need to pass down the remaining props to the wrap component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using the spread operator.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So, what is happening here is that the HOC adds two props to the Wrapped component, and then simply pass down whatever remaining props have been specified.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our case, it passes down the name props.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https://www.youtube.com/watch?v=l8V59zIdBXU&amp;list=PLC3y8-rFHvwgg3vaYJgHGnModB54rxOk3&amp;index=35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72F64D-EDF8-480F-BE7A-492D4A96B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055" y="1163320"/>
            <a:ext cx="4016064" cy="53732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D2CD5A5-D707-458E-8302-ECD94BFAABDE}"/>
              </a:ext>
            </a:extLst>
          </p:cNvPr>
          <p:cNvSpPr/>
          <p:nvPr/>
        </p:nvSpPr>
        <p:spPr>
          <a:xfrm>
            <a:off x="6084168" y="1682793"/>
            <a:ext cx="936104" cy="3060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7F335F-B7E9-4822-A67C-7DDA5A9F7C60}"/>
              </a:ext>
            </a:extLst>
          </p:cNvPr>
          <p:cNvSpPr/>
          <p:nvPr/>
        </p:nvSpPr>
        <p:spPr>
          <a:xfrm>
            <a:off x="6084168" y="4826169"/>
            <a:ext cx="1152128" cy="1870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87ADA4-6185-4D5F-A2B7-612E160DAEDD}"/>
              </a:ext>
            </a:extLst>
          </p:cNvPr>
          <p:cNvSpPr/>
          <p:nvPr/>
        </p:nvSpPr>
        <p:spPr>
          <a:xfrm>
            <a:off x="5796136" y="4365104"/>
            <a:ext cx="1296144" cy="1993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3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FD183CA-8641-4B6C-868D-B668C3F04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16832"/>
            <a:ext cx="7140475" cy="27290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35.1 Pass from App Component to Click Counter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39553"/>
            <a:ext cx="8496944" cy="4042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Now, go back to the browser. You can see the button has the ‘Peter’ Name appeared.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https://www.youtube.com/watch?v=l8V59zIdBXU&amp;list=PLC3y8-rFHvwgg3vaYJgHGnModB54rxOk3&amp;index=35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2CD5A5-D707-458E-8302-ECD94BFAABDE}"/>
              </a:ext>
            </a:extLst>
          </p:cNvPr>
          <p:cNvSpPr/>
          <p:nvPr/>
        </p:nvSpPr>
        <p:spPr>
          <a:xfrm>
            <a:off x="1541358" y="2683996"/>
            <a:ext cx="437456" cy="3060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5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3728</TotalTime>
  <Words>1027</Words>
  <Application>Microsoft Office PowerPoint</Application>
  <PresentationFormat>On-screen Show (4:3)</PresentationFormat>
  <Paragraphs>121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佈景主題</vt:lpstr>
      <vt:lpstr>35 Higher Order Components 3</vt:lpstr>
      <vt:lpstr>35 Higher Order Components 3</vt:lpstr>
      <vt:lpstr>35.1 Pass from App Component to Click Counter</vt:lpstr>
      <vt:lpstr>35.1 Pass from App Component to Click Counter</vt:lpstr>
      <vt:lpstr>35.1 Pass from App Component to Click Counter</vt:lpstr>
      <vt:lpstr>35.1 Pass from App Component to Click Counter</vt:lpstr>
      <vt:lpstr>35.1 Pass from App Component to Click Counter</vt:lpstr>
      <vt:lpstr>35.1 Pass from App Component to Click Counter</vt:lpstr>
      <vt:lpstr>35.1 Pass from App Component to Click Counter</vt:lpstr>
      <vt:lpstr>35.2 Pass from App Component to Hover Counter</vt:lpstr>
      <vt:lpstr>35.2 Pass from App Component to Hover Counter</vt:lpstr>
      <vt:lpstr>35.2 Pass from App Component to Hover Counter</vt:lpstr>
      <vt:lpstr>35.2 Pass from App Component to Hover Counter</vt:lpstr>
      <vt:lpstr>35.3 Pass Parameter from HOC Function</vt:lpstr>
      <vt:lpstr>35.3 Pass Parameter from HOC Function</vt:lpstr>
      <vt:lpstr>35.3 Pass Parameter from HOC Function</vt:lpstr>
      <vt:lpstr>35.3 Pass Parameter from HOC Function</vt:lpstr>
      <vt:lpstr>35.4 Verify Pass Parameter from HOC Function</vt:lpstr>
      <vt:lpstr>35.4 Verify Pass Parameter from HOC Function</vt:lpstr>
      <vt:lpstr>35.5 Summary of Passing Parameters in HOC</vt:lpstr>
      <vt:lpstr>35.5 Summary of Passing Parameters in HOC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1266</cp:revision>
  <dcterms:created xsi:type="dcterms:W3CDTF">2018-09-28T16:40:41Z</dcterms:created>
  <dcterms:modified xsi:type="dcterms:W3CDTF">2020-05-24T23:41:05Z</dcterms:modified>
</cp:coreProperties>
</file>