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80" r:id="rId4"/>
    <p:sldId id="279" r:id="rId5"/>
    <p:sldId id="281" r:id="rId6"/>
    <p:sldId id="273" r:id="rId7"/>
    <p:sldId id="282" r:id="rId8"/>
    <p:sldId id="272" r:id="rId9"/>
    <p:sldId id="283" r:id="rId10"/>
    <p:sldId id="274" r:id="rId11"/>
    <p:sldId id="275" r:id="rId12"/>
    <p:sldId id="284" r:id="rId13"/>
    <p:sldId id="276" r:id="rId14"/>
    <p:sldId id="277" r:id="rId15"/>
    <p:sldId id="278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9" r:id="rId30"/>
    <p:sldId id="270" r:id="rId31"/>
    <p:sldId id="271" r:id="rId32"/>
    <p:sldId id="297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211788#overvie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ES7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72F5C-366C-40F0-9053-6EC6556A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22825"/>
            <a:ext cx="6120680" cy="39380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642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4A650-E291-4092-9BA5-1E2B5AA3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5883"/>
            <a:ext cx="5419725" cy="2247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239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Attribute, Method, and Inheritance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936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Attribute, Method, and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Class: Inheritance with extends and must have super() to execute the parent’s constructor.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BBAFB-C162-41A4-8B4F-464BACA5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67" y="1923595"/>
            <a:ext cx="8106733" cy="37909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853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Attribute, Method, and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properties and method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F193A-D132-4431-B9F8-A88273A5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16833"/>
            <a:ext cx="7920880" cy="36311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684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1DD268-9213-4D1E-A27B-7F0B6BA9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11" y="2405389"/>
            <a:ext cx="4230511" cy="26790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Attribute, Method, and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66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Class properties and method: JavaScript uses ‘this’ keyword.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ES 7 does not use constructor and ‘this’ keyword.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CB9E5-E62F-4F48-A4DA-66406027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6" y="2420890"/>
            <a:ext cx="3528392" cy="268972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052B98-A69A-42ED-BAC0-D642389564C9}"/>
              </a:ext>
            </a:extLst>
          </p:cNvPr>
          <p:cNvSpPr/>
          <p:nvPr/>
        </p:nvSpPr>
        <p:spPr>
          <a:xfrm>
            <a:off x="6549751" y="3399679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ES6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3ACA63-4715-45A9-A5FD-B7A928FCEC2B}"/>
              </a:ext>
            </a:extLst>
          </p:cNvPr>
          <p:cNvSpPr/>
          <p:nvPr/>
        </p:nvSpPr>
        <p:spPr>
          <a:xfrm>
            <a:off x="4116466" y="3361219"/>
            <a:ext cx="455534" cy="39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87082F-B23D-45A2-B564-53E11F3EEBB8}"/>
              </a:ext>
            </a:extLst>
          </p:cNvPr>
          <p:cNvSpPr/>
          <p:nvPr/>
        </p:nvSpPr>
        <p:spPr>
          <a:xfrm>
            <a:off x="2424434" y="3456899"/>
            <a:ext cx="11360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939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Spread and Rest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941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Spread and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Spread and Rest Operator: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0AF3B-6F6D-4F9F-A3B7-4DD26F90B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50904"/>
            <a:ext cx="6320046" cy="39293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508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Spread and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Spread Operator: Separate array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630AE-0C3F-463E-BBFD-9A4F9F89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1989620"/>
            <a:ext cx="6378770" cy="10022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6EED1-C524-4D82-BAE4-B2A46A5E2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104964"/>
            <a:ext cx="6378770" cy="1105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190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Spread and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Spread Operator: Separate Object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0A55F-94E8-4ABB-ACC2-5A087B2D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54025"/>
            <a:ext cx="6200775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514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ES7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ES 6 and 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Web site: jsbin.com provides the command and run for JavaScript and ES7.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Spread and Rest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Rest Operator: Separate argument array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3DF30-2BAF-44F8-A39B-FD826764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68" y="1979170"/>
            <a:ext cx="5210175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03140-41AC-4824-94A6-E64C8A17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68" y="3451051"/>
            <a:ext cx="5832648" cy="927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13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2.7 Destructuring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30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Destructuring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6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Destructure an array or object into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Object only pull the first element only. Second element is undefined.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6BFD1-27B5-43A7-A194-27CD0B41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58" y="2210498"/>
            <a:ext cx="4533900" cy="4362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438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2.7 Destructuring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Destructure array: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2A59-027B-4DD3-A864-F244A9A0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88840"/>
            <a:ext cx="37147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368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2.8 Reference and Primitive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189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2.8 Reference and Primitive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2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Primitive Type: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Copy primitive copies into separated memory space and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278477-B6BD-4CDF-B6CE-A98B86AD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61143"/>
            <a:ext cx="3695700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084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2.8 Reference and Primitive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6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Array or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Copy the reference (pointer). The value is associate with pointer.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EF22A-3719-4489-A659-031B10DE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383" y="2292985"/>
            <a:ext cx="619125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A75A0-39F8-4813-A2C4-D074D7872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98" y="3981887"/>
            <a:ext cx="6191250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827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2.8 Reference and Primitive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135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Array or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to change the content of array or object of the person only? The second person keep the same content without affect by the assignment.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spread operator. This is the separate real copy with separate memory address.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3AE75-AED1-4D49-8A42-7A0F0543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53551"/>
            <a:ext cx="622935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8760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2.9 Array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28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2.9 Array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Array Function map, filter, reduce: take each individual element out of the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EB0BA-E1B2-4136-9A62-CCB41043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505450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150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let and const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14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137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4752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What web site give the JavaScript, ES6 compilation and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jsbin.com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What is the equivalent of JavaScript var in ES 7?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let and const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3. What is simplified arrow function of  function multiply(num)  { return num * 2 }?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multiple = (num) =&gt; num * 2;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4. What is import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synatx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import module from file or import { function } from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5. What is syntax for object and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const obj = new class-name();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6. Does ES7 uses constructor and ‘this’ keyword in constructor?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ES 7 does not use constructor and ‘this’ keyword inside.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7. What is spread and rest operator?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… can be spread or rest operator.  Separate array (object) into separate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8. What is Destruction?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Extract out single element out of array or object into variables.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68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9. What is difference copy primitive values and copy array/object?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1) primitive copy in separate memory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2) array/object copy the reference (same address). Use spread operator if you want to make the real copy (separate address and value).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10. What is array functions do?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 take each element out of array and do the operation, such a, map, filter, reduce,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7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let and const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846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 and const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JavaScript var. ES 6, 7 Uses let and const.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2E91D3-7B08-4DCF-B572-4DFC1798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2528735"/>
            <a:ext cx="5572125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86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Arrow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439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Arrow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846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Arrow Function: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jsbin.com to run ES7.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DB1B0-1A38-44E7-82EA-DBBE0DC0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31" y="2348880"/>
            <a:ext cx="2609850" cy="904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C50D3-BAB0-47EE-B445-6FD8467B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89" y="3830352"/>
            <a:ext cx="3105150" cy="561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F0D39-062B-490B-8C8C-2309B3894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59635"/>
            <a:ext cx="2438400" cy="32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315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Import and Export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49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Import and Export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Import and Export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EC730-534A-4AB2-A1F7-DAF820C3D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44" y="1988840"/>
            <a:ext cx="7666112" cy="42560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716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590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1102</Words>
  <Application>Microsoft Office PowerPoint</Application>
  <PresentationFormat>On-screen Show (4:3)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佈景主題</vt:lpstr>
      <vt:lpstr>2 ES7</vt:lpstr>
      <vt:lpstr>2 ES7</vt:lpstr>
      <vt:lpstr>2.1 let and const</vt:lpstr>
      <vt:lpstr>2.1 let and const</vt:lpstr>
      <vt:lpstr>2.2 Arrow Function</vt:lpstr>
      <vt:lpstr>2.2 Arrow Function</vt:lpstr>
      <vt:lpstr>2.3 Import and Export </vt:lpstr>
      <vt:lpstr>2.3 Import and Export </vt:lpstr>
      <vt:lpstr>2.4 Class</vt:lpstr>
      <vt:lpstr>2.4 Class</vt:lpstr>
      <vt:lpstr>2.4 Class</vt:lpstr>
      <vt:lpstr>2.5 Attribute, Method, and Inheritance</vt:lpstr>
      <vt:lpstr>2.5 Attribute, Method, and Inheritance</vt:lpstr>
      <vt:lpstr>2.5 Attribute, Method, and Inheritance</vt:lpstr>
      <vt:lpstr>2.5 Attribute, Method, and Inheritance</vt:lpstr>
      <vt:lpstr>2.6 Spread and Rest Operator</vt:lpstr>
      <vt:lpstr>2.6 Spread and Rest Operator</vt:lpstr>
      <vt:lpstr>2.6 Spread and Rest Operator</vt:lpstr>
      <vt:lpstr>2.6 Spread and Rest Operator</vt:lpstr>
      <vt:lpstr>2.6 Spread and Rest Operator</vt:lpstr>
      <vt:lpstr>2.7 Destructuring</vt:lpstr>
      <vt:lpstr>2.7 Destructuring</vt:lpstr>
      <vt:lpstr>2.7 Destructuring</vt:lpstr>
      <vt:lpstr>2.8 Reference and Primitive Type</vt:lpstr>
      <vt:lpstr>2.8 Reference and Primitive Type</vt:lpstr>
      <vt:lpstr>2.8 Reference and Primitive Type</vt:lpstr>
      <vt:lpstr>2.8 Reference and Primitive Type</vt:lpstr>
      <vt:lpstr>2.9 Array Function</vt:lpstr>
      <vt:lpstr>2.9 Array Function</vt:lpstr>
      <vt:lpstr>2.1 Quiz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1107</cp:revision>
  <dcterms:created xsi:type="dcterms:W3CDTF">2018-09-28T16:40:41Z</dcterms:created>
  <dcterms:modified xsi:type="dcterms:W3CDTF">2020-06-30T18:25:26Z</dcterms:modified>
</cp:coreProperties>
</file>