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25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la1WwguArA&amp;list=PLC3y8-rFHvwgg3vaYJgHGnModB54rxOk3&amp;index=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la1WwguArA&amp;list=PLC3y8-rFHvwgg3vaYJgHGnModB54rxOk3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la1WwguArA&amp;list=PLC3y8-rFHvwgg3vaYJgHGnModB54rxOk3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la1WwguArA&amp;list=PLC3y8-rFHvwgg3vaYJgHGnModB54rxOk3&amp;index=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Cla1WwguArA&amp;list=PLC3y8-rFHvwgg3vaYJgHGnModB54rxOk3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Cla1WwguArA&amp;list=PLC3y8-rFHvwgg3vaYJgHGnModB54rxOk3&amp;index=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Cla1WwguArA&amp;list=PLC3y8-rFHvwgg3vaYJgHGnModB54rxOk3&amp;index=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la1WwguArA&amp;list=PLC3y8-rFHvwgg3vaYJgHGnModB54rxOk3&amp;index=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Functional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836710"/>
            <a:ext cx="8219256" cy="41044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1. What is functional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Functional Components are just JavaScript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Functional component is stateless before Hook (2019). Class component is stateful.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FF0000"/>
                </a:solidFill>
                <a:latin typeface="+mj-lt"/>
              </a:rPr>
              <a:t>Functional Components can receive an object of properties which is referred to as props and return HTML which describes the UI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Now, the HTML in React is actually something known as JSX.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JSX is a little bit different form HTML. For the sake of understanding point of view, we just call it 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 functional component is a JavaScript function that accepts an input of properties and return HTML that describes the UI.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14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2668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Functional Components are just JavaScript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FF0000"/>
                </a:solidFill>
                <a:latin typeface="+mj-lt"/>
              </a:rPr>
              <a:t>Functional Components can receive an object of properties which is referred to as props and return HTML which describes the UI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Now, the HTML is actually something known as JSX.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the sake of understanding point of view, we just call it 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 functional component is a JavaScript 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function that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accepts an input of properties and return HTML that describes the UI.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go back the VS code and create a very first functional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DFF32-C7E4-4BB3-88C3-E97FB14F4B17}"/>
              </a:ext>
            </a:extLst>
          </p:cNvPr>
          <p:cNvSpPr/>
          <p:nvPr/>
        </p:nvSpPr>
        <p:spPr>
          <a:xfrm>
            <a:off x="2966011" y="4568514"/>
            <a:ext cx="2016224" cy="52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 Function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6AA741-BE1F-437F-8EC5-A5F1ADD531D8}"/>
              </a:ext>
            </a:extLst>
          </p:cNvPr>
          <p:cNvSpPr/>
          <p:nvPr/>
        </p:nvSpPr>
        <p:spPr>
          <a:xfrm>
            <a:off x="1115616" y="4509118"/>
            <a:ext cx="1152128" cy="64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(props)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F23E70-F024-4D5A-8AD9-307A726AE57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2267744" y="4832053"/>
            <a:ext cx="698267" cy="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73003FE-61C8-4DE5-AC47-BB7724A900F0}"/>
              </a:ext>
            </a:extLst>
          </p:cNvPr>
          <p:cNvSpPr/>
          <p:nvPr/>
        </p:nvSpPr>
        <p:spPr>
          <a:xfrm>
            <a:off x="5702388" y="4508015"/>
            <a:ext cx="864096" cy="6480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(JSX)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0905A-8630-4853-96AD-CE7E04850806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4982235" y="4832052"/>
            <a:ext cx="720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6164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components/Greet.js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App.js, add &lt;Greet /&gt;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1257E-71C6-4FB1-995F-909948DFE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280785"/>
            <a:ext cx="3671102" cy="35508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267C9-6911-49A0-A8E9-14648649D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76" y="2298551"/>
            <a:ext cx="4548372" cy="22289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FD01D9-132C-4D90-A36C-14A20C543952}"/>
              </a:ext>
            </a:extLst>
          </p:cNvPr>
          <p:cNvSpPr/>
          <p:nvPr/>
        </p:nvSpPr>
        <p:spPr>
          <a:xfrm>
            <a:off x="2590800" y="2996952"/>
            <a:ext cx="2341240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D7C7AC-2375-420C-B0D9-3544F40836EF}"/>
              </a:ext>
            </a:extLst>
          </p:cNvPr>
          <p:cNvSpPr/>
          <p:nvPr/>
        </p:nvSpPr>
        <p:spPr>
          <a:xfrm>
            <a:off x="6228184" y="4373488"/>
            <a:ext cx="1152128" cy="2796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956669-69BC-4E57-85BE-BED9473A7915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932040" y="3609020"/>
            <a:ext cx="1296144" cy="9042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9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4DE8BC-7992-44C9-91B2-A15B8BF5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029391"/>
            <a:ext cx="4781550" cy="1990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80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Although it work perfectly, the convention functional component is to use arrow function to replace the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09500-9944-43D7-8D1C-A98BA407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24087"/>
            <a:ext cx="3352800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9DB803-135B-421F-B541-5DD1C775E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626" y="2224087"/>
            <a:ext cx="4762500" cy="1857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372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1809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Greet Component: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Greet from ‘./components/Greet’.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can change to import </a:t>
            </a:r>
            <a:r>
              <a:rPr lang="en-US" altLang="zh-TW" sz="1800" b="1" dirty="0" err="1">
                <a:solidFill>
                  <a:srgbClr val="FF0000"/>
                </a:solidFill>
                <a:latin typeface="+mj-lt"/>
              </a:rPr>
              <a:t>MyComp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</a:rPr>
              <a:t>‘./components/Greet’.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and use &lt;</a:t>
            </a:r>
            <a:r>
              <a:rPr lang="en-US" altLang="zh-TW" sz="1800" b="1" dirty="0" err="1">
                <a:solidFill>
                  <a:srgbClr val="FF0000"/>
                </a:solidFill>
                <a:latin typeface="+mj-lt"/>
              </a:rPr>
              <a:t>MyComp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858FB6-3A62-41DF-8BD7-403BF22C7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3327296"/>
            <a:ext cx="2470772" cy="18090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50115-ECEE-4264-872C-E66B008B4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327295"/>
            <a:ext cx="3194650" cy="31458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62484A-7253-412F-9C5F-71896A408645}"/>
              </a:ext>
            </a:extLst>
          </p:cNvPr>
          <p:cNvSpPr/>
          <p:nvPr/>
        </p:nvSpPr>
        <p:spPr>
          <a:xfrm>
            <a:off x="4100164" y="4221088"/>
            <a:ext cx="5438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90532-C5B2-470C-AE7E-18F2D9AC7C7C}"/>
              </a:ext>
            </a:extLst>
          </p:cNvPr>
          <p:cNvSpPr/>
          <p:nvPr/>
        </p:nvSpPr>
        <p:spPr>
          <a:xfrm>
            <a:off x="4156368" y="5301990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7BFEB1-3BD8-4E06-BBD5-ED2F9846EDB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372086" y="4437112"/>
            <a:ext cx="108318" cy="8648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E4667A3-48A4-4CF8-9224-825CFDDAB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273" y="4714776"/>
            <a:ext cx="3110131" cy="12345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406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20567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you comment out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// export default Greet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export const Greet = () {  … }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have to use the same name { Greet }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{ Greet } from ‘./components/Greet’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2CDED-75E7-4617-A49D-0DFB1BDB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573017"/>
            <a:ext cx="2552328" cy="19522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0D53D-B7CC-4D15-A0F2-3651CCF1A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573016"/>
            <a:ext cx="2552328" cy="26237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0EC0C8-C6BE-456E-8A62-FB3B22273D9F}"/>
              </a:ext>
            </a:extLst>
          </p:cNvPr>
          <p:cNvSpPr/>
          <p:nvPr/>
        </p:nvSpPr>
        <p:spPr>
          <a:xfrm>
            <a:off x="971600" y="4223075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68DF97-EC56-4C50-832D-B87888F67FDB}"/>
              </a:ext>
            </a:extLst>
          </p:cNvPr>
          <p:cNvSpPr/>
          <p:nvPr/>
        </p:nvSpPr>
        <p:spPr>
          <a:xfrm>
            <a:off x="3667944" y="4345571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C0609-D5C3-495A-88D1-1653F5C8EB3B}"/>
              </a:ext>
            </a:extLst>
          </p:cNvPr>
          <p:cNvSpPr/>
          <p:nvPr/>
        </p:nvSpPr>
        <p:spPr>
          <a:xfrm>
            <a:off x="3995936" y="5231187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EA98E2-EE78-48E6-BD6C-45A1F7A8D102}"/>
              </a:ext>
            </a:extLst>
          </p:cNvPr>
          <p:cNvCxnSpPr>
            <a:endCxn id="11" idx="1"/>
          </p:cNvCxnSpPr>
          <p:nvPr/>
        </p:nvCxnSpPr>
        <p:spPr>
          <a:xfrm>
            <a:off x="1907704" y="4439097"/>
            <a:ext cx="1760240" cy="504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4E1CE3-122B-4325-8A78-B51364C496A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063988" y="4633603"/>
            <a:ext cx="327992" cy="5975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C7B23C5-7BD7-47AC-AA64-C55C86485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273" y="4212707"/>
            <a:ext cx="3110131" cy="12345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1311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For most of the cases, we will be using “export default Greet”.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https://www.youtube.com/watch?v=Cla1WwguArA&amp;list=PLC3y8-rFHvwgg3vaYJgHGnModB54rxOk3&amp;index=5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87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527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571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5 Functional Component</vt:lpstr>
      <vt:lpstr>5 Functional Component</vt:lpstr>
      <vt:lpstr>5 Functional Component</vt:lpstr>
      <vt:lpstr>5 Functional Component</vt:lpstr>
      <vt:lpstr>5 Functional Component</vt:lpstr>
      <vt:lpstr>5 Functional Component</vt:lpstr>
      <vt:lpstr>5 Functional Component</vt:lpstr>
      <vt:lpstr>5 Functional Component</vt:lpstr>
      <vt:lpstr>5.1 Quiz</vt:lpstr>
      <vt:lpstr>5.1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1195</cp:revision>
  <dcterms:created xsi:type="dcterms:W3CDTF">2018-09-28T16:40:41Z</dcterms:created>
  <dcterms:modified xsi:type="dcterms:W3CDTF">2020-06-28T00:13:36Z</dcterms:modified>
</cp:coreProperties>
</file>