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>
        <p:scale>
          <a:sx n="89" d="100"/>
          <a:sy n="89" d="100"/>
        </p:scale>
        <p:origin x="20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A6C9C1-4602-4016-8A86-21F68AC7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40" y="2256993"/>
            <a:ext cx="7153275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352928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have created two routes in our application, one the departments and another one is employees.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2A1B7-6E1E-4093-B594-0710091037E0}"/>
              </a:ext>
            </a:extLst>
          </p:cNvPr>
          <p:cNvSpPr/>
          <p:nvPr/>
        </p:nvSpPr>
        <p:spPr>
          <a:xfrm>
            <a:off x="1691680" y="3429000"/>
            <a:ext cx="51125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837661-BA65-4C98-9A14-F17F814F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84983"/>
            <a:ext cx="5638506" cy="37042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3681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Here is a problem: If user enter a route which is not configure in the application will encounter an error.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In the URL, if I try to navigate localhost:4200/test, you can see that there is some error in the console. In the console, the error message “Cannot match any routes. URL segment: ‘test’. This is not favorable, the better approach is to use wildcard route.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2A1B7-6E1E-4093-B594-0710091037E0}"/>
              </a:ext>
            </a:extLst>
          </p:cNvPr>
          <p:cNvSpPr/>
          <p:nvPr/>
        </p:nvSpPr>
        <p:spPr>
          <a:xfrm>
            <a:off x="2351406" y="3060880"/>
            <a:ext cx="972108" cy="273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3AE35-8547-41CE-8C11-E3FC06CAF54F}"/>
              </a:ext>
            </a:extLst>
          </p:cNvPr>
          <p:cNvSpPr/>
          <p:nvPr/>
        </p:nvSpPr>
        <p:spPr>
          <a:xfrm>
            <a:off x="5122810" y="3685084"/>
            <a:ext cx="2495408" cy="273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9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C045117-3F23-4192-9151-DD8D5FF1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77787"/>
            <a:ext cx="5360937" cy="42941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93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Using wildcard route, the URL will route to other URL if the URL is not found.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c page-not-found –it –is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g: Generate, c: component, it: inline template, is: inline style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2A1B7-6E1E-4093-B594-0710091037E0}"/>
              </a:ext>
            </a:extLst>
          </p:cNvPr>
          <p:cNvSpPr/>
          <p:nvPr/>
        </p:nvSpPr>
        <p:spPr>
          <a:xfrm>
            <a:off x="1763688" y="6046083"/>
            <a:ext cx="5112568" cy="4072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A9D737-6806-4AC5-B57A-57A3859F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9" y="2353960"/>
            <a:ext cx="3559502" cy="28840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1A96DC-8CF2-4493-8BCA-FCFC1F39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244956"/>
            <a:ext cx="5740697" cy="24221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93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Using wildcard route, the URL will route to other URL if the URL is not found.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ng g c page-not-found –it –is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Note: g: Generate, c: component, it: inline template, is: inline style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2A1B7-6E1E-4093-B594-0710091037E0}"/>
              </a:ext>
            </a:extLst>
          </p:cNvPr>
          <p:cNvSpPr/>
          <p:nvPr/>
        </p:nvSpPr>
        <p:spPr>
          <a:xfrm>
            <a:off x="7164288" y="6237312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0FDA2-013E-4DD1-9F39-5F47E5E53AF5}"/>
              </a:ext>
            </a:extLst>
          </p:cNvPr>
          <p:cNvSpPr/>
          <p:nvPr/>
        </p:nvSpPr>
        <p:spPr>
          <a:xfrm>
            <a:off x="3203848" y="5348021"/>
            <a:ext cx="2520280" cy="1692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0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144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Refresh or enter localhost:4200/test, we have extra “Page-not-found Works!” component displayed.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This is because the router try to the wildcard “**” and displayed.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There is a problem here: both “localhost:4200” and “localhost:4200/test” display “Page not found”. We need to control the route.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9C4F2-3232-449A-804E-B6EC0A10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7" y="4410137"/>
            <a:ext cx="5953817" cy="16189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5E3C9-704C-49C4-950C-B2619F49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87" y="2860021"/>
            <a:ext cx="5782296" cy="14421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4C4A40-5E02-4FD8-B984-540A570580A8}"/>
              </a:ext>
            </a:extLst>
          </p:cNvPr>
          <p:cNvSpPr/>
          <p:nvPr/>
        </p:nvSpPr>
        <p:spPr>
          <a:xfrm>
            <a:off x="1835696" y="3068960"/>
            <a:ext cx="755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93A1E-A174-40A0-BBF6-12C5A1453EA7}"/>
              </a:ext>
            </a:extLst>
          </p:cNvPr>
          <p:cNvSpPr/>
          <p:nvPr/>
        </p:nvSpPr>
        <p:spPr>
          <a:xfrm>
            <a:off x="1369882" y="4029484"/>
            <a:ext cx="755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4DE9D-B219-4E2E-AF58-4637D077DB6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747434" y="3284984"/>
            <a:ext cx="465814" cy="7445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8EAB3-6566-4BF0-A27B-910FA7563AB2}"/>
              </a:ext>
            </a:extLst>
          </p:cNvPr>
          <p:cNvSpPr/>
          <p:nvPr/>
        </p:nvSpPr>
        <p:spPr>
          <a:xfrm>
            <a:off x="1979712" y="4657072"/>
            <a:ext cx="755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39A03-459B-4DB9-997E-DDC9C52A9320}"/>
              </a:ext>
            </a:extLst>
          </p:cNvPr>
          <p:cNvSpPr/>
          <p:nvPr/>
        </p:nvSpPr>
        <p:spPr>
          <a:xfrm>
            <a:off x="1458144" y="5785372"/>
            <a:ext cx="953616" cy="159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771373-72E5-49CE-9875-AC01FB3C8B4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934952" y="4873096"/>
            <a:ext cx="422312" cy="9122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4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FBD85-D2F9-4103-87D0-C4F86DB2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9" y="2023421"/>
            <a:ext cx="5743734" cy="2557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605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Our application needs default route. For example, we wan the department route is the default router, we need to put the default route (‘’) for </a:t>
            </a:r>
            <a:r>
              <a:rPr lang="en-US" sz="1600" b="1" dirty="0" err="1">
                <a:solidFill>
                  <a:schemeClr val="tx1"/>
                </a:solidFill>
              </a:rPr>
              <a:t>DepartmentListComponent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C4A40-5E02-4FD8-B984-540A570580A8}"/>
              </a:ext>
            </a:extLst>
          </p:cNvPr>
          <p:cNvSpPr/>
          <p:nvPr/>
        </p:nvSpPr>
        <p:spPr>
          <a:xfrm>
            <a:off x="1187624" y="2903690"/>
            <a:ext cx="2664296" cy="237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220308-2326-4B5C-8052-72B98FAF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581128"/>
            <a:ext cx="4317946" cy="17752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7361DA-6529-4311-8F72-389B56682A8C}"/>
              </a:ext>
            </a:extLst>
          </p:cNvPr>
          <p:cNvSpPr/>
          <p:nvPr/>
        </p:nvSpPr>
        <p:spPr>
          <a:xfrm>
            <a:off x="4860032" y="4840218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623-10AD-463F-A131-AD55D6C84E1E}"/>
              </a:ext>
            </a:extLst>
          </p:cNvPr>
          <p:cNvSpPr/>
          <p:nvPr/>
        </p:nvSpPr>
        <p:spPr>
          <a:xfrm>
            <a:off x="4427984" y="6099451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041F4-83BF-4F90-9C83-25B56551BBAF}"/>
              </a:ext>
            </a:extLst>
          </p:cNvPr>
          <p:cNvCxnSpPr>
            <a:endCxn id="20" idx="0"/>
          </p:cNvCxnSpPr>
          <p:nvPr/>
        </p:nvCxnSpPr>
        <p:spPr>
          <a:xfrm flipH="1">
            <a:off x="4932040" y="5013176"/>
            <a:ext cx="432048" cy="1086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3BE444-BF77-474C-83F2-AA0F9E2402A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2519772" y="3140968"/>
            <a:ext cx="2844316" cy="1699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1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FBD85-D2F9-4103-87D0-C4F86DB2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9" y="2023421"/>
            <a:ext cx="5743734" cy="25577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5"/>
            <a:ext cx="8352928" cy="6055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use redirect.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C4A40-5E02-4FD8-B984-540A570580A8}"/>
              </a:ext>
            </a:extLst>
          </p:cNvPr>
          <p:cNvSpPr/>
          <p:nvPr/>
        </p:nvSpPr>
        <p:spPr>
          <a:xfrm>
            <a:off x="1187624" y="2903690"/>
            <a:ext cx="2664296" cy="2372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220308-2326-4B5C-8052-72B98FAF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581128"/>
            <a:ext cx="4317946" cy="17752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7361DA-6529-4311-8F72-389B56682A8C}"/>
              </a:ext>
            </a:extLst>
          </p:cNvPr>
          <p:cNvSpPr/>
          <p:nvPr/>
        </p:nvSpPr>
        <p:spPr>
          <a:xfrm>
            <a:off x="4860032" y="4840218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623-10AD-463F-A131-AD55D6C84E1E}"/>
              </a:ext>
            </a:extLst>
          </p:cNvPr>
          <p:cNvSpPr/>
          <p:nvPr/>
        </p:nvSpPr>
        <p:spPr>
          <a:xfrm>
            <a:off x="4427984" y="6099451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041F4-83BF-4F90-9C83-25B56551BBAF}"/>
              </a:ext>
            </a:extLst>
          </p:cNvPr>
          <p:cNvCxnSpPr>
            <a:endCxn id="20" idx="0"/>
          </p:cNvCxnSpPr>
          <p:nvPr/>
        </p:nvCxnSpPr>
        <p:spPr>
          <a:xfrm flipH="1">
            <a:off x="4932040" y="5013176"/>
            <a:ext cx="432048" cy="1086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3BE444-BF77-474C-83F2-AA0F9E2402A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2519772" y="3140968"/>
            <a:ext cx="2844316" cy="1699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2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1B240A-7F1D-44D9-AA49-898D2E23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8" y="2237363"/>
            <a:ext cx="5501912" cy="2552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Wildcard Routing and Redirection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4"/>
            <a:ext cx="8352928" cy="87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can use redirectTo:0 ‘/departments’ with </a:t>
            </a:r>
            <a:r>
              <a:rPr lang="en-US" sz="1600" b="1" dirty="0" err="1">
                <a:solidFill>
                  <a:schemeClr val="tx1"/>
                </a:solidFill>
              </a:rPr>
              <a:t>pathMacth</a:t>
            </a:r>
            <a:r>
              <a:rPr lang="en-US" sz="1600" b="1" dirty="0">
                <a:solidFill>
                  <a:schemeClr val="tx1"/>
                </a:solidFill>
              </a:rPr>
              <a:t>: ‘full’ to match ‘’.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</a:rPr>
              <a:t>pathMacth</a:t>
            </a:r>
            <a:r>
              <a:rPr lang="en-US" sz="1600" b="1" dirty="0">
                <a:solidFill>
                  <a:schemeClr val="tx1"/>
                </a:solidFill>
              </a:rPr>
              <a:t>: ‘prefix’ will not work since prefix (‘’) will match all the string and always route to ‘/departments’.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b="1" i="1" dirty="0"/>
              <a:t>https://www.youtube.com/watch?v=N8FBmB2jme8&amp;index=6&amp;list=PLC3y8-rFHvwhBRAgFinJR8KHIrCdTkZcZ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C4A40-5E02-4FD8-B984-540A570580A8}"/>
              </a:ext>
            </a:extLst>
          </p:cNvPr>
          <p:cNvSpPr/>
          <p:nvPr/>
        </p:nvSpPr>
        <p:spPr>
          <a:xfrm>
            <a:off x="1187948" y="2996952"/>
            <a:ext cx="3240035" cy="452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220308-2326-4B5C-8052-72B98FAF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661396"/>
            <a:ext cx="4317946" cy="17752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7361DA-6529-4311-8F72-389B56682A8C}"/>
              </a:ext>
            </a:extLst>
          </p:cNvPr>
          <p:cNvSpPr/>
          <p:nvPr/>
        </p:nvSpPr>
        <p:spPr>
          <a:xfrm>
            <a:off x="4860032" y="4920486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623-10AD-463F-A131-AD55D6C84E1E}"/>
              </a:ext>
            </a:extLst>
          </p:cNvPr>
          <p:cNvSpPr/>
          <p:nvPr/>
        </p:nvSpPr>
        <p:spPr>
          <a:xfrm>
            <a:off x="4427984" y="6179719"/>
            <a:ext cx="1008112" cy="172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041F4-83BF-4F90-9C83-25B56551BBAF}"/>
              </a:ext>
            </a:extLst>
          </p:cNvPr>
          <p:cNvCxnSpPr>
            <a:endCxn id="20" idx="0"/>
          </p:cNvCxnSpPr>
          <p:nvPr/>
        </p:nvCxnSpPr>
        <p:spPr>
          <a:xfrm flipH="1">
            <a:off x="4932040" y="5093444"/>
            <a:ext cx="432048" cy="10862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3BE444-BF77-474C-83F2-AA0F9E2402A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2807966" y="3449087"/>
            <a:ext cx="2556122" cy="14713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8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574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24 Wildcard Routing and Redirection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1378</cp:revision>
  <dcterms:created xsi:type="dcterms:W3CDTF">2018-09-28T16:40:41Z</dcterms:created>
  <dcterms:modified xsi:type="dcterms:W3CDTF">2019-03-11T18:55:01Z</dcterms:modified>
</cp:coreProperties>
</file>