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2" d="100"/>
          <a:sy n="102" d="100"/>
        </p:scale>
        <p:origin x="6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26 </a:t>
            </a:r>
            <a:r>
              <a:rPr lang="en-US" altLang="zh-TW" sz="4800" b="1" dirty="0" err="1">
                <a:solidFill>
                  <a:srgbClr val="FFFF00"/>
                </a:solidFill>
              </a:rPr>
              <a:t>ParamMap</a:t>
            </a:r>
            <a:r>
              <a:rPr lang="en-US" altLang="zh-TW" sz="4800" b="1" dirty="0">
                <a:solidFill>
                  <a:srgbClr val="FFFF00"/>
                </a:solidFill>
              </a:rPr>
              <a:t> Observable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</a:t>
            </a:r>
            <a:r>
              <a:rPr lang="en-US" altLang="zh-TW" b="1" dirty="0" err="1">
                <a:solidFill>
                  <a:srgbClr val="FFFF00"/>
                </a:solidFill>
              </a:rPr>
              <a:t>ParamMap</a:t>
            </a:r>
            <a:r>
              <a:rPr lang="en-US" altLang="zh-TW" b="1" dirty="0">
                <a:solidFill>
                  <a:srgbClr val="FFFF00"/>
                </a:solidFill>
              </a:rPr>
              <a:t> Observable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216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last section, we use snapshot of </a:t>
            </a:r>
            <a:r>
              <a:rPr lang="en-US" sz="1600" b="1" dirty="0" err="1">
                <a:solidFill>
                  <a:schemeClr val="tx1"/>
                </a:solidFill>
              </a:rPr>
              <a:t>activatedRoute</a:t>
            </a:r>
            <a:r>
              <a:rPr lang="en-US" sz="1600" b="1" dirty="0">
                <a:solidFill>
                  <a:schemeClr val="tx1"/>
                </a:solidFill>
              </a:rPr>
              <a:t> to read the route parameter but this approach has drawback.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this section, we explain what is the drawback is.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department-detail component, we are going to add two anchor tags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&lt;a&gt;Previous&lt;/a&gt;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&lt;a&gt;Next&lt;/a&gt;.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previous will go back to previous department and Next will go to next department.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1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</a:t>
            </a:r>
            <a:r>
              <a:rPr lang="en-US" altLang="zh-TW" b="1" dirty="0" err="1">
                <a:solidFill>
                  <a:srgbClr val="FFFF00"/>
                </a:solidFill>
              </a:rPr>
              <a:t>ParamMap</a:t>
            </a:r>
            <a:r>
              <a:rPr lang="en-US" altLang="zh-TW" b="1" dirty="0">
                <a:solidFill>
                  <a:srgbClr val="FFFF00"/>
                </a:solidFill>
              </a:rPr>
              <a:t> Observable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1795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Click Previous, the URL reduce by one, but id =2 is not change.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URL is update but view is not updated.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is the drawback of snapshot approach.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When you navigate from one component and back to the previous component, the snapshot approach will not work.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Here is the reason why.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CCC2B-73A7-4C51-9A5C-FB527D83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21354"/>
            <a:ext cx="5793655" cy="22298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49377-5EF7-4361-B132-C5653381C514}"/>
              </a:ext>
            </a:extLst>
          </p:cNvPr>
          <p:cNvSpPr/>
          <p:nvPr/>
        </p:nvSpPr>
        <p:spPr>
          <a:xfrm>
            <a:off x="1619672" y="5165570"/>
            <a:ext cx="4320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69B06-314D-4CEC-B7FE-D345BAB8A01D}"/>
              </a:ext>
            </a:extLst>
          </p:cNvPr>
          <p:cNvSpPr/>
          <p:nvPr/>
        </p:nvSpPr>
        <p:spPr>
          <a:xfrm>
            <a:off x="2374776" y="3526016"/>
            <a:ext cx="1333128" cy="1273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D6C2E9-27B9-41C1-A6DF-2F4682F5F19B}"/>
              </a:ext>
            </a:extLst>
          </p:cNvPr>
          <p:cNvSpPr/>
          <p:nvPr/>
        </p:nvSpPr>
        <p:spPr>
          <a:xfrm>
            <a:off x="3491880" y="4949546"/>
            <a:ext cx="1440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A276B6-D023-472A-989E-CF6F5BB6360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51720" y="5057558"/>
            <a:ext cx="144016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5C04C2-3A05-4723-A5D8-8ADB49E4A32B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1835696" y="3653402"/>
            <a:ext cx="1205644" cy="15121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8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</a:t>
            </a:r>
            <a:r>
              <a:rPr lang="en-US" altLang="zh-TW" b="1" dirty="0" err="1">
                <a:solidFill>
                  <a:srgbClr val="FFFF00"/>
                </a:solidFill>
              </a:rPr>
              <a:t>ParamMap</a:t>
            </a:r>
            <a:r>
              <a:rPr lang="en-US" altLang="zh-TW" b="1" dirty="0">
                <a:solidFill>
                  <a:srgbClr val="FFFF00"/>
                </a:solidFill>
              </a:rPr>
              <a:t> Observable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440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Angular need to figure out it can initialize or he can reuse the same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When we navigate back the same component, Angular simple reuse the component. No initialization implies. That is in the </a:t>
            </a:r>
            <a:r>
              <a:rPr lang="en-US" sz="1600" b="1" dirty="0" err="1">
                <a:solidFill>
                  <a:schemeClr val="tx1"/>
                </a:solidFill>
              </a:rPr>
              <a:t>ngOnInit</a:t>
            </a:r>
            <a:r>
              <a:rPr lang="en-US" sz="1600" b="1" dirty="0">
                <a:solidFill>
                  <a:schemeClr val="tx1"/>
                </a:solidFill>
              </a:rPr>
              <a:t> () method. The </a:t>
            </a:r>
            <a:r>
              <a:rPr lang="en-US" sz="1600" b="1" dirty="0" err="1">
                <a:solidFill>
                  <a:schemeClr val="tx1"/>
                </a:solidFill>
              </a:rPr>
              <a:t>ngOnInit</a:t>
            </a:r>
            <a:r>
              <a:rPr lang="en-US" sz="1600" b="1" dirty="0">
                <a:solidFill>
                  <a:schemeClr val="tx1"/>
                </a:solidFill>
              </a:rPr>
              <a:t>() method will not get called. The new id will never be get from URL.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To overcome this, to use the </a:t>
            </a:r>
            <a:r>
              <a:rPr lang="en-US" sz="1600" b="1" dirty="0" err="1">
                <a:solidFill>
                  <a:schemeClr val="tx1"/>
                </a:solidFill>
              </a:rPr>
              <a:t>paramMap</a:t>
            </a:r>
            <a:r>
              <a:rPr lang="en-US" sz="1600" b="1" dirty="0">
                <a:solidFill>
                  <a:schemeClr val="tx1"/>
                </a:solidFill>
              </a:rPr>
              <a:t> Observable.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C6DBF3-A2AF-4C8B-8B1D-93A783B5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00390"/>
            <a:ext cx="4686473" cy="28234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CF4BE-25ED-41D4-8143-9C586F9A51C2}"/>
              </a:ext>
            </a:extLst>
          </p:cNvPr>
          <p:cNvSpPr/>
          <p:nvPr/>
        </p:nvSpPr>
        <p:spPr>
          <a:xfrm>
            <a:off x="2771800" y="4767088"/>
            <a:ext cx="3168352" cy="534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692C63-20A6-4C23-B067-0C5C767A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56964"/>
            <a:ext cx="4932784" cy="28678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</a:t>
            </a:r>
            <a:r>
              <a:rPr lang="en-US" altLang="zh-TW" b="1" dirty="0" err="1">
                <a:solidFill>
                  <a:srgbClr val="FFFF00"/>
                </a:solidFill>
              </a:rPr>
              <a:t>ParamMap</a:t>
            </a:r>
            <a:r>
              <a:rPr lang="en-US" altLang="zh-TW" b="1" dirty="0">
                <a:solidFill>
                  <a:srgbClr val="FFFF00"/>
                </a:solidFill>
              </a:rPr>
              <a:t> Observable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4320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look at code, we will comment out the snapshot approach.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CF4BE-25ED-41D4-8143-9C586F9A51C2}"/>
              </a:ext>
            </a:extLst>
          </p:cNvPr>
          <p:cNvSpPr/>
          <p:nvPr/>
        </p:nvSpPr>
        <p:spPr>
          <a:xfrm>
            <a:off x="2339752" y="3180368"/>
            <a:ext cx="3528392" cy="6806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F19978-2586-4399-BB16-F017DB6A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41991"/>
            <a:ext cx="5614426" cy="33039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</a:t>
            </a:r>
            <a:r>
              <a:rPr lang="en-US" altLang="zh-TW" b="1" dirty="0" err="1">
                <a:solidFill>
                  <a:srgbClr val="FFFF00"/>
                </a:solidFill>
              </a:rPr>
              <a:t>ParamMap</a:t>
            </a:r>
            <a:r>
              <a:rPr lang="en-US" altLang="zh-TW" b="1" dirty="0">
                <a:solidFill>
                  <a:srgbClr val="FFFF00"/>
                </a:solidFill>
              </a:rPr>
              <a:t> Observable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1224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Let’s look at code, we will comment out the snapshot approach.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have instant route call </a:t>
            </a:r>
            <a:r>
              <a:rPr lang="en-US" sz="1600" b="1" dirty="0" err="1">
                <a:solidFill>
                  <a:schemeClr val="tx1"/>
                </a:solidFill>
              </a:rPr>
              <a:t>paramMap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this.route.paramMap.subscribe</a:t>
            </a:r>
            <a:r>
              <a:rPr lang="en-US" sz="1600" b="1" dirty="0">
                <a:solidFill>
                  <a:schemeClr val="tx1"/>
                </a:solidFill>
              </a:rPr>
              <a:t> () is an Observable.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Subscribe is an arrow function with strong type with </a:t>
            </a:r>
            <a:r>
              <a:rPr lang="en-US" sz="1600" b="1" dirty="0" err="1">
                <a:solidFill>
                  <a:schemeClr val="tx1"/>
                </a:solidFill>
              </a:rPr>
              <a:t>paramMap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this.route.paramMap.subscribe</a:t>
            </a:r>
            <a:r>
              <a:rPr lang="en-US" sz="1600" b="1" dirty="0">
                <a:solidFill>
                  <a:schemeClr val="tx1"/>
                </a:solidFill>
              </a:rPr>
              <a:t> (params: </a:t>
            </a:r>
            <a:r>
              <a:rPr lang="en-US" sz="1600" b="1" dirty="0" err="1">
                <a:solidFill>
                  <a:schemeClr val="tx1"/>
                </a:solidFill>
              </a:rPr>
              <a:t>ParamMap</a:t>
            </a:r>
            <a:r>
              <a:rPr lang="en-US" sz="1600" b="1" dirty="0">
                <a:solidFill>
                  <a:schemeClr val="tx1"/>
                </a:solidFill>
              </a:rPr>
              <a:t>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CF4BE-25ED-41D4-8143-9C586F9A51C2}"/>
              </a:ext>
            </a:extLst>
          </p:cNvPr>
          <p:cNvSpPr/>
          <p:nvPr/>
        </p:nvSpPr>
        <p:spPr>
          <a:xfrm>
            <a:off x="2518673" y="4293096"/>
            <a:ext cx="3528392" cy="824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1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9ABAA1-C1D5-4A09-9200-CAD0FA8D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96" y="1879277"/>
            <a:ext cx="4953545" cy="42491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</a:t>
            </a:r>
            <a:r>
              <a:rPr lang="en-US" altLang="zh-TW" b="1" dirty="0" err="1">
                <a:solidFill>
                  <a:srgbClr val="FFFF00"/>
                </a:solidFill>
              </a:rPr>
              <a:t>ParamMap</a:t>
            </a:r>
            <a:r>
              <a:rPr lang="en-US" altLang="zh-TW" b="1" dirty="0">
                <a:solidFill>
                  <a:srgbClr val="FFFF00"/>
                </a:solidFill>
              </a:rPr>
              <a:t> Observable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3"/>
            <a:ext cx="8352928" cy="6105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</a:t>
            </a:r>
            <a:r>
              <a:rPr lang="en-US" sz="1600" b="1" dirty="0" err="1">
                <a:solidFill>
                  <a:schemeClr val="tx1"/>
                </a:solidFill>
              </a:rPr>
              <a:t>ParamMap</a:t>
            </a:r>
            <a:r>
              <a:rPr lang="en-US" sz="1600" b="1" dirty="0">
                <a:solidFill>
                  <a:schemeClr val="tx1"/>
                </a:solidFill>
              </a:rPr>
              <a:t> is from Router package. Make sure the Router package is imported.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Update ID by </a:t>
            </a:r>
            <a:r>
              <a:rPr lang="en-US" sz="1600" b="1" dirty="0" err="1">
                <a:solidFill>
                  <a:schemeClr val="tx1"/>
                </a:solidFill>
              </a:rPr>
              <a:t>ParamMap</a:t>
            </a:r>
            <a:r>
              <a:rPr lang="en-US" sz="1600" b="1" dirty="0">
                <a:solidFill>
                  <a:schemeClr val="tx1"/>
                </a:solidFill>
              </a:rPr>
              <a:t>. The Parameter Observable can detect and redo.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CF4BE-25ED-41D4-8143-9C586F9A51C2}"/>
              </a:ext>
            </a:extLst>
          </p:cNvPr>
          <p:cNvSpPr/>
          <p:nvPr/>
        </p:nvSpPr>
        <p:spPr>
          <a:xfrm>
            <a:off x="4283968" y="2246395"/>
            <a:ext cx="576064" cy="246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D5F9A-FD20-4E0E-9EAE-3B77C3BC534B}"/>
              </a:ext>
            </a:extLst>
          </p:cNvPr>
          <p:cNvSpPr/>
          <p:nvPr/>
        </p:nvSpPr>
        <p:spPr>
          <a:xfrm>
            <a:off x="4860032" y="5312265"/>
            <a:ext cx="576064" cy="204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49485-A6E0-4363-A5C6-EE3DF8F9085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572000" y="2492896"/>
            <a:ext cx="576064" cy="2736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2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A9E896-238E-4FAF-A5F6-C44805DD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22" y="1879277"/>
            <a:ext cx="3681040" cy="21179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26 </a:t>
            </a:r>
            <a:r>
              <a:rPr lang="en-US" altLang="zh-TW" b="1" dirty="0" err="1">
                <a:solidFill>
                  <a:srgbClr val="FFFF00"/>
                </a:solidFill>
              </a:rPr>
              <a:t>ParamMap</a:t>
            </a:r>
            <a:r>
              <a:rPr lang="en-US" altLang="zh-TW" b="1" dirty="0">
                <a:solidFill>
                  <a:srgbClr val="FFFF00"/>
                </a:solidFill>
              </a:rPr>
              <a:t> Observable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Go back to browser. Click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CF4BE-25ED-41D4-8143-9C586F9A51C2}"/>
              </a:ext>
            </a:extLst>
          </p:cNvPr>
          <p:cNvSpPr/>
          <p:nvPr/>
        </p:nvSpPr>
        <p:spPr>
          <a:xfrm>
            <a:off x="971600" y="1988840"/>
            <a:ext cx="792088" cy="246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D5F9A-FD20-4E0E-9EAE-3B77C3BC534B}"/>
              </a:ext>
            </a:extLst>
          </p:cNvPr>
          <p:cNvSpPr/>
          <p:nvPr/>
        </p:nvSpPr>
        <p:spPr>
          <a:xfrm>
            <a:off x="593558" y="3077385"/>
            <a:ext cx="666074" cy="246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49485-A6E0-4363-A5C6-EE3DF8F9085D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flipH="1">
            <a:off x="926595" y="2235341"/>
            <a:ext cx="441049" cy="842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B4D0D90-125E-43A6-9D47-8CAC7BB7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570196"/>
            <a:ext cx="4092407" cy="15262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CDC89B-9171-4082-A47A-AFBC6452B849}"/>
              </a:ext>
            </a:extLst>
          </p:cNvPr>
          <p:cNvSpPr/>
          <p:nvPr/>
        </p:nvSpPr>
        <p:spPr>
          <a:xfrm>
            <a:off x="5004048" y="3873940"/>
            <a:ext cx="288032" cy="246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058D67-51E4-42B5-9017-6EC88A24661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259632" y="3176743"/>
            <a:ext cx="3384376" cy="1565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0BBF529-9918-49E4-9752-747C8356537E}"/>
              </a:ext>
            </a:extLst>
          </p:cNvPr>
          <p:cNvSpPr/>
          <p:nvPr/>
        </p:nvSpPr>
        <p:spPr>
          <a:xfrm>
            <a:off x="5868144" y="3738710"/>
            <a:ext cx="288032" cy="246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0A243E-94A5-472A-A73A-BD7EB3A86812}"/>
              </a:ext>
            </a:extLst>
          </p:cNvPr>
          <p:cNvSpPr/>
          <p:nvPr/>
        </p:nvSpPr>
        <p:spPr>
          <a:xfrm>
            <a:off x="5216788" y="2737559"/>
            <a:ext cx="1083403" cy="2465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CDDF52-000C-45D4-95E5-4F9D47C895C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310082" y="2984060"/>
            <a:ext cx="448408" cy="10131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9BBE16-9DDA-4EBA-90EE-E94DA2FFE1E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5292080" y="3861961"/>
            <a:ext cx="576064" cy="1352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4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506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26 ParamMap Observable</vt:lpstr>
      <vt:lpstr>26 ParamMap Observable</vt:lpstr>
      <vt:lpstr>26 ParamMap Observable</vt:lpstr>
      <vt:lpstr>26 ParamMap Observable</vt:lpstr>
      <vt:lpstr>26 ParamMap Observable</vt:lpstr>
      <vt:lpstr>26 ParamMap Observable</vt:lpstr>
      <vt:lpstr>26 ParamMap Observable</vt:lpstr>
      <vt:lpstr>26 ParamMap Observable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1475</cp:revision>
  <dcterms:created xsi:type="dcterms:W3CDTF">2018-09-28T16:40:41Z</dcterms:created>
  <dcterms:modified xsi:type="dcterms:W3CDTF">2019-03-12T19:05:21Z</dcterms:modified>
</cp:coreProperties>
</file>