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96806" autoAdjust="0"/>
  </p:normalViewPr>
  <p:slideViewPr>
    <p:cSldViewPr>
      <p:cViewPr>
        <p:scale>
          <a:sx n="89" d="100"/>
          <a:sy n="89" d="100"/>
        </p:scale>
        <p:origin x="72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8FfRRLFmSY&amp;list=PLC3y8-rFHvwhBRAgFinJR8KHIrCdTkZcZ&amp;index=4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8FfRRLFmSY&amp;list=PLC3y8-rFHvwhBRAgFinJR8KHIrCdTkZcZ&amp;index=4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8FfRRLFmSY&amp;list=PLC3y8-rFHvwhBRAgFinJR8KHIrCdTkZcZ&amp;index=4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8FfRRLFmSY&amp;list=PLC3y8-rFHvwhBRAgFinJR8KHIrCdTkZcZ&amp;index=4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U8FfRRLFmSY&amp;list=PLC3y8-rFHvwhBRAgFinJR8KHIrCdTkZcZ&amp;index=4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8FfRRLFmSY&amp;list=PLC3y8-rFHvwhBRAgFinJR8KHIrCdTkZcZ&amp;index=4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U8FfRRLFmSY&amp;list=PLC3y8-rFHvwhBRAgFinJR8KHIrCdTkZcZ&amp;index=4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8FfRRLFmSY&amp;list=PLC3y8-rFHvwhBRAgFinJR8KHIrCdTkZcZ&amp;index=4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8FfRRLFmSY&amp;list=PLC3y8-rFHvwhBRAgFinJR8KHIrCdTkZcZ&amp;index=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Display Error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3B0BC2-79D1-444B-95CE-89CCE8A2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1" y="2063096"/>
            <a:ext cx="3699939" cy="35426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1353"/>
            <a:ext cx="8352928" cy="576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Next, we use the error property on the ngModel.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Comment out the existing error message.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EB02F-1423-489B-965F-F3BB4E2E3CD3}"/>
              </a:ext>
            </a:extLst>
          </p:cNvPr>
          <p:cNvSpPr/>
          <p:nvPr/>
        </p:nvSpPr>
        <p:spPr>
          <a:xfrm>
            <a:off x="840052" y="5445224"/>
            <a:ext cx="1139660" cy="177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BD473-D630-4643-AEDE-0C6CB9E2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25266"/>
            <a:ext cx="3238500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5631D9-C0F4-4C94-A3AC-DB34E389B0BC}"/>
              </a:ext>
            </a:extLst>
          </p:cNvPr>
          <p:cNvSpPr/>
          <p:nvPr/>
        </p:nvSpPr>
        <p:spPr>
          <a:xfrm>
            <a:off x="4860032" y="3722762"/>
            <a:ext cx="1944216" cy="210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display appropriate error message when the form field is invalid.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very straight forward with the knowledge from previous sections.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name field in our example is required field. When the form field is invalid, we need to display the error message “name is required.”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84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add the message in the 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app.component.html, after the input element, add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&lt;small&gt;Name is required&lt;/small&gt;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DCEFD-4E0B-4648-95B7-5B3CCC00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587595"/>
            <a:ext cx="5462227" cy="16334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4AE7E5-E337-4632-87A0-AC4C4898ACA9}"/>
              </a:ext>
            </a:extLst>
          </p:cNvPr>
          <p:cNvSpPr/>
          <p:nvPr/>
        </p:nvSpPr>
        <p:spPr>
          <a:xfrm>
            <a:off x="1835696" y="3855964"/>
            <a:ext cx="1944216" cy="221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47AE5-A3CE-4CCE-B711-D7BB0C54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22" y="3966518"/>
            <a:ext cx="4009355" cy="2260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C2FCE2-D93E-43A6-94F0-1B709657897F}"/>
              </a:ext>
            </a:extLst>
          </p:cNvPr>
          <p:cNvSpPr/>
          <p:nvPr/>
        </p:nvSpPr>
        <p:spPr>
          <a:xfrm>
            <a:off x="4532467" y="6005935"/>
            <a:ext cx="1944216" cy="221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65BA6A-C19D-4360-9D58-F8B2C3C3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39083"/>
            <a:ext cx="7334250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75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only want the message is shown when the name field is invalid.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add the condition on this message.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use either </a:t>
            </a:r>
            <a:r>
              <a:rPr lang="en-US" sz="1600" dirty="0" err="1">
                <a:solidFill>
                  <a:schemeClr val="tx1"/>
                </a:solidFill>
              </a:rPr>
              <a:t>ngIf</a:t>
            </a:r>
            <a:r>
              <a:rPr lang="en-US" sz="1600" dirty="0">
                <a:solidFill>
                  <a:schemeClr val="tx1"/>
                </a:solidFill>
              </a:rPr>
              <a:t> or class binding. We will use both of them.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class binding, we will use “d-none” which is bootstrap 4 class for display property to none.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condition is </a:t>
            </a:r>
            <a:r>
              <a:rPr lang="en-US" sz="1600" dirty="0" err="1">
                <a:solidFill>
                  <a:schemeClr val="tx1"/>
                </a:solidFill>
              </a:rPr>
              <a:t>name.valid</a:t>
            </a:r>
            <a:r>
              <a:rPr lang="en-US" sz="1600" dirty="0">
                <a:solidFill>
                  <a:schemeClr val="tx1"/>
                </a:solidFill>
              </a:rPr>
              <a:t> or </a:t>
            </a:r>
            <a:r>
              <a:rPr lang="en-US" sz="1600" dirty="0" err="1">
                <a:solidFill>
                  <a:schemeClr val="tx1"/>
                </a:solidFill>
              </a:rPr>
              <a:t>name.untouched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E7E5-E337-4632-87A0-AC4C4898ACA9}"/>
              </a:ext>
            </a:extLst>
          </p:cNvPr>
          <p:cNvSpPr/>
          <p:nvPr/>
        </p:nvSpPr>
        <p:spPr>
          <a:xfrm>
            <a:off x="2123728" y="4213563"/>
            <a:ext cx="3888432" cy="2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669F981-C157-4095-9BE9-A1AC5905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31" y="1835808"/>
            <a:ext cx="2270109" cy="27101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60F93-2FA2-4D73-8328-86247BF0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53692"/>
            <a:ext cx="2270109" cy="2699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5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the browser and check. Only the touched and blank display the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E7E5-E337-4632-87A0-AC4C4898ACA9}"/>
              </a:ext>
            </a:extLst>
          </p:cNvPr>
          <p:cNvSpPr/>
          <p:nvPr/>
        </p:nvSpPr>
        <p:spPr>
          <a:xfrm>
            <a:off x="701761" y="4149080"/>
            <a:ext cx="864095" cy="129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BEBB2-AB9C-4695-ABAD-C3A7D1BD7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201" y="1804220"/>
            <a:ext cx="2169897" cy="26553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4EB942-02B6-4833-A436-A59E9AC66F14}"/>
              </a:ext>
            </a:extLst>
          </p:cNvPr>
          <p:cNvSpPr/>
          <p:nvPr/>
        </p:nvSpPr>
        <p:spPr>
          <a:xfrm>
            <a:off x="3279201" y="4149080"/>
            <a:ext cx="864095" cy="129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1DA8B-1C14-4792-AE98-F20294DBD588}"/>
              </a:ext>
            </a:extLst>
          </p:cNvPr>
          <p:cNvSpPr/>
          <p:nvPr/>
        </p:nvSpPr>
        <p:spPr>
          <a:xfrm>
            <a:off x="5940431" y="4372386"/>
            <a:ext cx="2015945" cy="1735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7A3AB-F612-4E16-970D-EC7EF77A2D12}"/>
              </a:ext>
            </a:extLst>
          </p:cNvPr>
          <p:cNvSpPr/>
          <p:nvPr/>
        </p:nvSpPr>
        <p:spPr>
          <a:xfrm>
            <a:off x="701761" y="4804347"/>
            <a:ext cx="2133600" cy="700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Initially, blank field</a:t>
            </a:r>
          </a:p>
          <a:p>
            <a:r>
              <a:rPr lang="en-US" dirty="0">
                <a:solidFill>
                  <a:schemeClr val="tx1"/>
                </a:solidFill>
              </a:rPr>
              <a:t>(untouched: true)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7CFFA3-AF47-4850-BD8A-C25EF0841CC9}"/>
              </a:ext>
            </a:extLst>
          </p:cNvPr>
          <p:cNvSpPr/>
          <p:nvPr/>
        </p:nvSpPr>
        <p:spPr>
          <a:xfrm>
            <a:off x="3279201" y="4804347"/>
            <a:ext cx="1796855" cy="700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 “Peter”</a:t>
            </a:r>
          </a:p>
          <a:p>
            <a:r>
              <a:rPr lang="en-US" dirty="0">
                <a:solidFill>
                  <a:schemeClr val="tx1"/>
                </a:solidFill>
              </a:rPr>
              <a:t>(valid: true)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B80BD-D2C1-42DC-BB7D-9A8768C17EFA}"/>
              </a:ext>
            </a:extLst>
          </p:cNvPr>
          <p:cNvSpPr/>
          <p:nvPr/>
        </p:nvSpPr>
        <p:spPr>
          <a:xfrm>
            <a:off x="6076940" y="4720235"/>
            <a:ext cx="2133600" cy="869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Remove name</a:t>
            </a:r>
          </a:p>
          <a:p>
            <a:r>
              <a:rPr lang="en-US" dirty="0">
                <a:solidFill>
                  <a:schemeClr val="tx1"/>
                </a:solidFill>
              </a:rPr>
              <a:t>(untouched: false</a:t>
            </a:r>
          </a:p>
          <a:p>
            <a:r>
              <a:rPr lang="en-US" dirty="0">
                <a:solidFill>
                  <a:schemeClr val="tx1"/>
                </a:solidFill>
              </a:rPr>
              <a:t>valid: false)</a:t>
            </a:r>
          </a:p>
        </p:txBody>
      </p:sp>
    </p:spTree>
    <p:extLst>
      <p:ext uri="{BB962C8B-B14F-4D97-AF65-F5344CB8AC3E}">
        <p14:creationId xmlns:p14="http://schemas.microsoft.com/office/powerpoint/2010/main" val="22741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6C80C7-7EAF-42AB-8496-ACF3195C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17" y="1725390"/>
            <a:ext cx="7484765" cy="20049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class = “text-danger” for red color text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E7E5-E337-4632-87A0-AC4C4898ACA9}"/>
              </a:ext>
            </a:extLst>
          </p:cNvPr>
          <p:cNvSpPr/>
          <p:nvPr/>
        </p:nvSpPr>
        <p:spPr>
          <a:xfrm>
            <a:off x="2627783" y="3421064"/>
            <a:ext cx="1298178" cy="2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AC05D6-5C33-46C0-9917-C14B12DF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27" y="1832133"/>
            <a:ext cx="2300040" cy="2800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60F93-2FA2-4D73-8328-86247BF0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53692"/>
            <a:ext cx="2270109" cy="2699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5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the browser and check. Only the touched and blank display the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E7E5-E337-4632-87A0-AC4C4898ACA9}"/>
              </a:ext>
            </a:extLst>
          </p:cNvPr>
          <p:cNvSpPr/>
          <p:nvPr/>
        </p:nvSpPr>
        <p:spPr>
          <a:xfrm>
            <a:off x="701761" y="4149080"/>
            <a:ext cx="864095" cy="129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BEBB2-AB9C-4695-ABAD-C3A7D1BD7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201" y="1804220"/>
            <a:ext cx="2169897" cy="26553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4EB942-02B6-4833-A436-A59E9AC66F14}"/>
              </a:ext>
            </a:extLst>
          </p:cNvPr>
          <p:cNvSpPr/>
          <p:nvPr/>
        </p:nvSpPr>
        <p:spPr>
          <a:xfrm>
            <a:off x="3279201" y="4149080"/>
            <a:ext cx="864095" cy="129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1DA8B-1C14-4792-AE98-F20294DBD588}"/>
              </a:ext>
            </a:extLst>
          </p:cNvPr>
          <p:cNvSpPr/>
          <p:nvPr/>
        </p:nvSpPr>
        <p:spPr>
          <a:xfrm>
            <a:off x="5755727" y="4416294"/>
            <a:ext cx="2015945" cy="1735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7A3AB-F612-4E16-970D-EC7EF77A2D12}"/>
              </a:ext>
            </a:extLst>
          </p:cNvPr>
          <p:cNvSpPr/>
          <p:nvPr/>
        </p:nvSpPr>
        <p:spPr>
          <a:xfrm>
            <a:off x="701761" y="4804347"/>
            <a:ext cx="2133600" cy="700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Initially, blank field</a:t>
            </a:r>
          </a:p>
          <a:p>
            <a:r>
              <a:rPr lang="en-US" dirty="0">
                <a:solidFill>
                  <a:schemeClr val="tx1"/>
                </a:solidFill>
              </a:rPr>
              <a:t>(untouched: true)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7CFFA3-AF47-4850-BD8A-C25EF0841CC9}"/>
              </a:ext>
            </a:extLst>
          </p:cNvPr>
          <p:cNvSpPr/>
          <p:nvPr/>
        </p:nvSpPr>
        <p:spPr>
          <a:xfrm>
            <a:off x="3279201" y="4804347"/>
            <a:ext cx="1796855" cy="700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 “Peter”</a:t>
            </a:r>
          </a:p>
          <a:p>
            <a:r>
              <a:rPr lang="en-US" dirty="0">
                <a:solidFill>
                  <a:schemeClr val="tx1"/>
                </a:solidFill>
              </a:rPr>
              <a:t>(valid: true)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B80BD-D2C1-42DC-BB7D-9A8768C17EFA}"/>
              </a:ext>
            </a:extLst>
          </p:cNvPr>
          <p:cNvSpPr/>
          <p:nvPr/>
        </p:nvSpPr>
        <p:spPr>
          <a:xfrm>
            <a:off x="5838947" y="4767264"/>
            <a:ext cx="2133600" cy="118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Remove name</a:t>
            </a:r>
          </a:p>
          <a:p>
            <a:r>
              <a:rPr lang="en-US" dirty="0">
                <a:solidFill>
                  <a:schemeClr val="tx1"/>
                </a:solidFill>
              </a:rPr>
              <a:t>Display red color</a:t>
            </a:r>
          </a:p>
          <a:p>
            <a:r>
              <a:rPr lang="en-US" dirty="0">
                <a:solidFill>
                  <a:schemeClr val="tx1"/>
                </a:solidFill>
              </a:rPr>
              <a:t>(untouched: false</a:t>
            </a:r>
          </a:p>
          <a:p>
            <a:r>
              <a:rPr lang="en-US" dirty="0">
                <a:solidFill>
                  <a:schemeClr val="tx1"/>
                </a:solidFill>
              </a:rPr>
              <a:t>valid: false)</a:t>
            </a:r>
          </a:p>
        </p:txBody>
      </p:sp>
    </p:spTree>
    <p:extLst>
      <p:ext uri="{BB962C8B-B14F-4D97-AF65-F5344CB8AC3E}">
        <p14:creationId xmlns:p14="http://schemas.microsoft.com/office/powerpoint/2010/main" val="41456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1353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 the phone number field.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BF0279-748F-4A05-87ED-C05C6A5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7" y="4087676"/>
            <a:ext cx="2085975" cy="1171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1C0EF-5A4F-4905-A2BA-1D0B59D5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405" y="4005064"/>
            <a:ext cx="20764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CEB02F-1423-489B-965F-F3BB4E2E3CD3}"/>
              </a:ext>
            </a:extLst>
          </p:cNvPr>
          <p:cNvSpPr/>
          <p:nvPr/>
        </p:nvSpPr>
        <p:spPr>
          <a:xfrm>
            <a:off x="823945" y="5000004"/>
            <a:ext cx="1944216" cy="2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057CD-7F29-47A7-B4FE-EFC950BB0E24}"/>
              </a:ext>
            </a:extLst>
          </p:cNvPr>
          <p:cNvSpPr/>
          <p:nvPr/>
        </p:nvSpPr>
        <p:spPr>
          <a:xfrm>
            <a:off x="4499115" y="5135638"/>
            <a:ext cx="1944216" cy="2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09CE5F-1D7C-460E-A7B2-4C1396E00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51" y="1905246"/>
            <a:ext cx="7981681" cy="1169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3050DE83-B977-4885-B2C2-7D2185D617A7}"/>
              </a:ext>
            </a:extLst>
          </p:cNvPr>
          <p:cNvSpPr txBox="1">
            <a:spLocks/>
          </p:cNvSpPr>
          <p:nvPr/>
        </p:nvSpPr>
        <p:spPr>
          <a:xfrm>
            <a:off x="457200" y="3612522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some digit will display the error message.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A1C6D-3286-497C-A57B-2E2ED6C8184C}"/>
              </a:ext>
            </a:extLst>
          </p:cNvPr>
          <p:cNvSpPr/>
          <p:nvPr/>
        </p:nvSpPr>
        <p:spPr>
          <a:xfrm>
            <a:off x="801768" y="2735834"/>
            <a:ext cx="4778344" cy="254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2272C-11C7-43A6-AEBD-3D8479326EE3}"/>
              </a:ext>
            </a:extLst>
          </p:cNvPr>
          <p:cNvSpPr/>
          <p:nvPr/>
        </p:nvSpPr>
        <p:spPr>
          <a:xfrm>
            <a:off x="523510" y="1909701"/>
            <a:ext cx="4778344" cy="254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246AA6-C9E9-4785-ADC4-3F891941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14605"/>
            <a:ext cx="7452320" cy="16327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Display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1353"/>
            <a:ext cx="8352928" cy="576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Next, we use the error property on the ngModel.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Comment out the existing error message.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https://www.youtube.com/watch?v=U8FfRRLFmSY&amp;list=PLC3y8-rFHvwhBRAgFinJR8KHIrCdTkZcZ&amp;index=40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EB02F-1423-489B-965F-F3BB4E2E3CD3}"/>
              </a:ext>
            </a:extLst>
          </p:cNvPr>
          <p:cNvSpPr/>
          <p:nvPr/>
        </p:nvSpPr>
        <p:spPr>
          <a:xfrm>
            <a:off x="899592" y="2492896"/>
            <a:ext cx="5904656" cy="9807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574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9 Display Error Message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868</cp:revision>
  <dcterms:created xsi:type="dcterms:W3CDTF">2018-09-28T16:40:41Z</dcterms:created>
  <dcterms:modified xsi:type="dcterms:W3CDTF">2019-05-06T22:31:22Z</dcterms:modified>
</cp:coreProperties>
</file>