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7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30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kn9eWLw3ys&amp;list=PLC3y8-rFHvwhBRAgFinJR8KHIrCdTkZcZ&amp;index=4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kn9eWLw3ys&amp;list=PLC3y8-rFHvwhBRAgFinJR8KHIrCdTkZcZ&amp;index=4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Ikn9eWLw3ys&amp;list=PLC3y8-rFHvwhBRAgFinJR8KHIrCdTkZcZ&amp;index=4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Ikn9eWLw3ys&amp;list=PLC3y8-rFHvwhBRAgFinJR8KHIrCdTkZcZ&amp;index=4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Validate Select Control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Validate Select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2403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previous section, we validate the input elements.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validate the select control.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the topic select control, we need to ensure the topic is either Angular, React, or Vue.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should not be “I am interested in”. If user select and leave “I am interested in”, we need to display an error message that says “Please select a topic.”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see how to do that.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first and simplest way is use the required attribute on the select tag.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select tag, add the required attribute and then create a reference to ngModel.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#topic=“ngModel”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going to use class binding and we bind to the is-invalid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https://www.youtube.com/watch?v=Ikn9eWLw3ys&amp;list=PLC3y8-rFHvwhBRAgFinJR8KHIrCdTkZcZ&amp;index=41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Validate Select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(blur) and (change), and callback </a:t>
            </a:r>
            <a:r>
              <a:rPr lang="en-US" sz="1600" dirty="0" err="1">
                <a:solidFill>
                  <a:schemeClr val="tx1"/>
                </a:solidFill>
              </a:rPr>
              <a:t>validateTopic</a:t>
            </a:r>
            <a:r>
              <a:rPr lang="en-US" sz="1600" dirty="0">
                <a:solidFill>
                  <a:schemeClr val="tx1"/>
                </a:solidFill>
              </a:rPr>
              <a:t> 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https://www.youtube.com/watch?v=Ikn9eWLw3ys&amp;list=PLC3y8-rFHvwhBRAgFinJR8KHIrCdTkZcZ&amp;index=41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527C9-493B-4110-B85F-92F03212D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57185"/>
            <a:ext cx="8543925" cy="2238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8969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Validate Select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Test on browser: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https://www.youtube.com/watch?v=Ikn9eWLw3ys&amp;list=PLC3y8-rFHvwhBRAgFinJR8KHIrCdTkZcZ&amp;index=41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D792A-3D04-4AE2-8490-2CD9E342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1" y="1889449"/>
            <a:ext cx="3640271" cy="42805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32D5E-A643-4270-87D1-0DB97CF83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895159"/>
            <a:ext cx="3165801" cy="42805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8485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Validate Select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Callback </a:t>
            </a:r>
            <a:r>
              <a:rPr lang="en-US" sz="1600" dirty="0" err="1">
                <a:solidFill>
                  <a:schemeClr val="tx1"/>
                </a:solidFill>
              </a:rPr>
              <a:t>validateTopic</a:t>
            </a:r>
            <a:r>
              <a:rPr lang="en-US" sz="1600" dirty="0">
                <a:solidFill>
                  <a:schemeClr val="tx1"/>
                </a:solidFill>
              </a:rPr>
              <a:t> 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https://www.youtube.com/watch?v=Ikn9eWLw3ys&amp;list=PLC3y8-rFHvwhBRAgFinJR8KHIrCdTkZcZ&amp;index=41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7D9849-C869-4031-93E7-9103D4010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1784349"/>
            <a:ext cx="6905625" cy="4572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331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280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10 Validate Select Control</vt:lpstr>
      <vt:lpstr>10 Validate Select Control</vt:lpstr>
      <vt:lpstr>10 Validate Select Control</vt:lpstr>
      <vt:lpstr>10 Validate Select Control</vt:lpstr>
      <vt:lpstr>10 Validate Select Control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885</cp:revision>
  <dcterms:created xsi:type="dcterms:W3CDTF">2018-09-28T16:40:41Z</dcterms:created>
  <dcterms:modified xsi:type="dcterms:W3CDTF">2019-05-07T00:12:10Z</dcterms:modified>
</cp:coreProperties>
</file>