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4" r:id="rId4"/>
    <p:sldId id="265" r:id="rId5"/>
    <p:sldId id="266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41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nGr3C3wbh9c&amp;list=PLC3y8-rFHvwhBRAgFinJR8KHIrCdTkZcZ&amp;index=3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nGr3C3wbh9c&amp;list=PLC3y8-rFHvwhBRAgFinJR8KHIrCdTkZcZ&amp;index=3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nGr3C3wbh9c&amp;list=PLC3y8-rFHvwhBRAgFinJR8KHIrCdTkZcZ&amp;index=3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Gr3C3wbh9c&amp;list=PLC3y8-rFHvwhBRAgFinJR8KHIrCdTkZcZ&amp;index=3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Angular Form Introduction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Angular Form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2843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Forms is a vital part of business application.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We use form to register, login, submit a request, place an order, schedule an appointment, and perform countless other tasks.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While developing forms, it is important to create an experience that guides the user efficiently and effectively though the workflow.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As developers, we need to handle data binding, change tracking, validation, visual feedback, error messages, and of course form submission.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this section, we will see all of these in Angular.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https://www.youtube.com/watch?v=nGr3C3wbh9c&amp;list=PLC3y8-rFHvwhBRAgFinJR8KHIrCdTkZcZ&amp;index=33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EDC9FC-1218-4AF6-9CF3-FE1CCAD95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702224"/>
            <a:ext cx="5172075" cy="2105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Angular Form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9970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Pre-requisites knowledges in HTML, CSS, JavaScript, and Angular: Templates, components, Data Binding, and Services.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do not have to be expert but basic knowledge is necessary.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https://www.youtube.com/watch?v=nGr3C3wbh9c&amp;list=PLC3y8-rFHvwhBRAgFinJR8KHIrCdTkZcZ&amp;index=33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08C127-63DF-487F-9E14-A5E6F3EB8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649625"/>
            <a:ext cx="4000500" cy="1466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0648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Angular Form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8352928" cy="15121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concept of Angular Forms is very straightforward.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component template contains the HTML to collect the user data.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component class handles the data binding.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collected data is sent to the server through a service.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To achieve this, Angular provides us with two approaches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https://www.youtube.com/watch?v=nGr3C3wbh9c&amp;list=PLC3y8-rFHvwhBRAgFinJR8KHIrCdTkZcZ&amp;index=33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D5AD80-C5F3-430F-AD05-760A657C4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959002"/>
            <a:ext cx="6848475" cy="2762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61741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Angular Form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8352928" cy="27363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first approach is template driven forms and the second one is reactive Forms.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On a very high level, I can say that in Template driven form, most of the code is written in the component template.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With the reactive forms or model driven form, most of the code is written in component class.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Based on your requirements, you can choose one over the other.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will of discuss more on that.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the next section, we will get started with the first approach, i.e., template driven approach to building forms </a:t>
            </a:r>
            <a:r>
              <a:rPr lang="en-US" sz="1600">
                <a:solidFill>
                  <a:schemeClr val="tx1"/>
                </a:solidFill>
              </a:rPr>
              <a:t>in Angular.</a:t>
            </a:r>
            <a:endParaRPr lang="en-US" sz="16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https://www.youtube.com/watch?v=nGr3C3wbh9c&amp;list=PLC3y8-rFHvwhBRAgFinJR8KHIrCdTkZcZ&amp;index=33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74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415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1 Angular Form Introduction</vt:lpstr>
      <vt:lpstr>1 Angular Form Introduction</vt:lpstr>
      <vt:lpstr>1 Angular Form Introduction</vt:lpstr>
      <vt:lpstr>1 Angular Form Introduction</vt:lpstr>
      <vt:lpstr>1 Angular Form Introduction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340</cp:revision>
  <dcterms:created xsi:type="dcterms:W3CDTF">2018-09-28T16:40:41Z</dcterms:created>
  <dcterms:modified xsi:type="dcterms:W3CDTF">2020-05-21T17:51:21Z</dcterms:modified>
</cp:coreProperties>
</file>